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embeddedFontLst>
    <p:embeddedFont>
      <p:font typeface="Open Sans" panose="020B060603050402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jm1fHJqEtD5/lP6PHf0aqhGtM7a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ülçin bayram" initials="" lastIdx="2" clrIdx="0"/>
  <p:cmAuthor id="1" name="özge karakuş özdemirci" initials="" lastIdx="4" clrIdx="1"/>
  <p:cmAuthor id="2" name="Kübra Yigit" initials="" lastIdx="1" clrIdx="2"/>
  <p:cmAuthor id="3" name="SaferinternetGreece" initials="" lastIdx="1" clrIdx="3"/>
  <p:cmAuthor id="4" name="YENER Mehmet Ali" initials="MAY" lastIdx="1" clrIdx="4">
    <p:extLst>
      <p:ext uri="{19B8F6BF-5375-455C-9EA6-DF929625EA0E}">
        <p15:presenceInfo xmlns:p15="http://schemas.microsoft.com/office/powerpoint/2012/main" userId="YENER Mehmet Ali" providerId="None"/>
      </p:ext>
    </p:extLst>
  </p:cmAuthor>
  <p:cmAuthor id="5" name="nihal yıldırım" initials="ny" lastIdx="13" clrIdx="5">
    <p:extLst>
      <p:ext uri="{19B8F6BF-5375-455C-9EA6-DF929625EA0E}">
        <p15:presenceInfo xmlns:p15="http://schemas.microsoft.com/office/powerpoint/2012/main" userId="b727b578bfbc5100" providerId="Windows Live"/>
      </p:ext>
    </p:extLst>
  </p:cmAuthor>
  <p:cmAuthor id="6" name="GUREL Asli" initials="AG" lastIdx="1" clrIdx="6">
    <p:extLst>
      <p:ext uri="{19B8F6BF-5375-455C-9EA6-DF929625EA0E}">
        <p15:presenceInfo xmlns:p15="http://schemas.microsoft.com/office/powerpoint/2012/main" userId="S::asli.gurel@coe.int::53d38d0e-7cd6-498f-a3f0-51046705e0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38" y="120"/>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customschemas.google.com/relationships/presentationmetadata" Target="meta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4-08-15T19:46:46.478" idx="1">
    <p:pos x="3519" y="898"/>
    <p:text>Kaynak listesi öğretmenlerle paylaşıladan oluşturulmalıdır.</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PfhxaAM"/>
      </p:ext>
    </p:extLst>
  </p:cm>
  <p:cm authorId="1" dt="2024-08-15T10:43:09.588" idx="4">
    <p:pos x="3519" y="898"/>
    <p:text>@vsamara@sihellas.org 
MoNE comment: The resource list should be prepared before sharing this ppt with the teachers.</p:text>
    <p:extLst mod="1">
      <p:ext uri="{C676402C-5697-4E1C-873F-D02D1690AC5C}">
        <p15:threadingInfo xmlns:p15="http://schemas.microsoft.com/office/powerpoint/2012/main" timeZoneBias="0">
          <p15:parentCm authorId="2" idx="1"/>
        </p15:threadingInfo>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T9TOrec"/>
      </p:ext>
    </p:extLst>
  </p:cm>
  <p:cm authorId="3" dt="2024-08-15T19:46:46.478" idx="1">
    <p:pos x="3519" y="898"/>
    <p:text>Indeed. As soon as all resources are ready and available online, they can be included in this slide.</p:text>
    <p:extLst>
      <p:ext uri="{C676402C-5697-4E1C-873F-D02D1690AC5C}">
        <p15:threadingInfo xmlns:p15="http://schemas.microsoft.com/office/powerpoint/2012/main" timeZoneBias="0">
          <p15:parentCm authorId="2" idx="1"/>
        </p15:threadingInfo>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T9xy-v4"/>
      </p:ext>
    </p:extLst>
  </p:cm>
  <p:cm authorId="4" dt="2024-11-21T15:03:01.064" idx="1">
    <p:pos x="3519" y="1034"/>
    <p:text>Kaynaklar hazır ve ulaşılabilir hale geldiğinde, bu slayt içerisinde linklerine ulaşılabilir.</p:text>
    <p:extLst>
      <p:ext uri="{C676402C-5697-4E1C-873F-D02D1690AC5C}">
        <p15:threadingInfo xmlns:p15="http://schemas.microsoft.com/office/powerpoint/2012/main" timeZoneBias="-180">
          <p15:parentCm authorId="2" idx="1"/>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 name="Google Shape;8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E94E1B"/>
              </a:buClr>
              <a:buSzPts val="1800"/>
              <a:buFont typeface="Noto Sans Symbols"/>
              <a:buChar char="❖"/>
            </a:pPr>
            <a:r>
              <a:rPr lang="en-GB" sz="1200" b="0" i="0" u="none">
                <a:solidFill>
                  <a:schemeClr val="dk1"/>
                </a:solidFill>
                <a:latin typeface="Open Sans"/>
                <a:ea typeface="Open Sans"/>
                <a:cs typeface="Open Sans"/>
                <a:sym typeface="Open Sans"/>
              </a:rPr>
              <a:t>Küçük çocukların yaşlarına uygun sitelerin listesini oluşturmalarına yardımcı olun. Öncülük etmelerine izin verin, ancak dijital ortamlardaki yolculuklarında onlara eşlik edin.</a:t>
            </a:r>
            <a:endParaRPr/>
          </a:p>
          <a:p>
            <a:pPr marL="285750" marR="0" lvl="0" indent="-285750" algn="l" rtl="0">
              <a:lnSpc>
                <a:spcPct val="100000"/>
              </a:lnSpc>
              <a:spcBef>
                <a:spcPts val="0"/>
              </a:spcBef>
              <a:spcAft>
                <a:spcPts val="0"/>
              </a:spcAft>
              <a:buClr>
                <a:srgbClr val="E94E1B"/>
              </a:buClr>
              <a:buSzPts val="1800"/>
              <a:buFont typeface="Noto Sans Symbols"/>
              <a:buChar char="❖"/>
            </a:pPr>
            <a:r>
              <a:rPr lang="en-GB" sz="1200" b="0" i="0" u="none">
                <a:solidFill>
                  <a:schemeClr val="dk1"/>
                </a:solidFill>
                <a:latin typeface="Open Sans"/>
                <a:ea typeface="Open Sans"/>
                <a:cs typeface="Open Sans"/>
                <a:sym typeface="Open Sans"/>
              </a:rPr>
              <a:t>Çevrim içi ortamda geçirdikleri zamanı ve bu zamanı nasıl geçirdiklerini yönetmelerine yardımcı olmak için çocuklarınızla bazı temel kurallar üzerinde anlaşın.</a:t>
            </a:r>
            <a:endParaRPr/>
          </a:p>
          <a:p>
            <a:pPr marL="285750" marR="0" lvl="0" indent="-285750" algn="l" rtl="0">
              <a:lnSpc>
                <a:spcPct val="100000"/>
              </a:lnSpc>
              <a:spcBef>
                <a:spcPts val="0"/>
              </a:spcBef>
              <a:spcAft>
                <a:spcPts val="0"/>
              </a:spcAft>
              <a:buClr>
                <a:srgbClr val="E94E1B"/>
              </a:buClr>
              <a:buSzPts val="1800"/>
              <a:buFont typeface="Noto Sans Symbols"/>
              <a:buChar char="❖"/>
            </a:pPr>
            <a:r>
              <a:rPr lang="en-GB" sz="1200" b="0" i="0" u="none">
                <a:solidFill>
                  <a:schemeClr val="dk1"/>
                </a:solidFill>
                <a:latin typeface="Open Sans"/>
                <a:ea typeface="Open Sans"/>
                <a:cs typeface="Open Sans"/>
                <a:sym typeface="Open Sans"/>
              </a:rPr>
              <a:t>Günlük haberlerde eşitlik, çeşitlilik, </a:t>
            </a:r>
            <a:r>
              <a:rPr lang="en-GB">
                <a:latin typeface="Open Sans"/>
                <a:ea typeface="Open Sans"/>
                <a:cs typeface="Open Sans"/>
                <a:sym typeface="Open Sans"/>
              </a:rPr>
              <a:t>özel gereksinimli olma durumu</a:t>
            </a:r>
            <a:r>
              <a:rPr lang="en-GB" sz="1200" b="0" i="0" u="none">
                <a:solidFill>
                  <a:schemeClr val="dk1"/>
                </a:solidFill>
                <a:latin typeface="Open Sans"/>
                <a:ea typeface="Open Sans"/>
                <a:cs typeface="Open Sans"/>
                <a:sym typeface="Open Sans"/>
              </a:rPr>
              <a:t> gibi konuları ele alan hikayeler arayın. Çocuklarınızla birlikte, çevrim içi ve çevrim dışı ortamlarda herkes için eşit fırsatları korumak amacıyla neler yapılabileceğini tartışın.</a:t>
            </a:r>
            <a:endParaRPr/>
          </a:p>
          <a:p>
            <a:pPr marL="285750" marR="0" lvl="0" indent="-285750" algn="l" rtl="0">
              <a:lnSpc>
                <a:spcPct val="100000"/>
              </a:lnSpc>
              <a:spcBef>
                <a:spcPts val="0"/>
              </a:spcBef>
              <a:spcAft>
                <a:spcPts val="0"/>
              </a:spcAft>
              <a:buClr>
                <a:srgbClr val="E94E1B"/>
              </a:buClr>
              <a:buSzPts val="1800"/>
              <a:buFont typeface="Noto Sans Symbols"/>
              <a:buChar char="❖"/>
            </a:pPr>
            <a:r>
              <a:rPr lang="en-GB" sz="1200" b="0" i="0" u="none">
                <a:solidFill>
                  <a:schemeClr val="dk1"/>
                </a:solidFill>
                <a:latin typeface="Open Sans"/>
                <a:ea typeface="Open Sans"/>
                <a:cs typeface="Open Sans"/>
                <a:sym typeface="Open Sans"/>
              </a:rPr>
              <a:t>Tüm öğrenciler için eşit fırsatlar sunduğundan ve kendilerini okul toplumunun bir parçası olarak hissetmelerini sağlayacak imkanların mevcut olduğundan emin olmak için çocuklarınızın okul ortamını kontrol edin.</a:t>
            </a:r>
            <a:endParaRPr/>
          </a:p>
          <a:p>
            <a:pPr marL="285750" marR="0" lvl="0" indent="-285750" algn="l" rtl="0">
              <a:lnSpc>
                <a:spcPct val="100000"/>
              </a:lnSpc>
              <a:spcBef>
                <a:spcPts val="0"/>
              </a:spcBef>
              <a:spcAft>
                <a:spcPts val="0"/>
              </a:spcAft>
              <a:buClr>
                <a:srgbClr val="E94E1B"/>
              </a:buClr>
              <a:buSzPts val="1800"/>
              <a:buFont typeface="Noto Sans Symbols"/>
              <a:buChar char="❖"/>
            </a:pPr>
            <a:r>
              <a:rPr lang="en-GB" sz="1200" b="0" i="0" u="none">
                <a:solidFill>
                  <a:schemeClr val="dk1"/>
                </a:solidFill>
                <a:latin typeface="Open Sans"/>
                <a:ea typeface="Open Sans"/>
                <a:cs typeface="Open Sans"/>
                <a:sym typeface="Open Sans"/>
              </a:rPr>
              <a:t>Aileniz içinde güveni geliştirin ve çocuklarınızın çevrim içi ortamda karşılaştıkları herhangi bir sorun için, hata yapmış olsalar bile, size gelebilecek kadar güvende ve sevildiklerini hissettiklerinden emin olun.</a:t>
            </a:r>
            <a:endParaRPr/>
          </a:p>
        </p:txBody>
      </p:sp>
      <p:sp>
        <p:nvSpPr>
          <p:cNvPr id="290" name="Google Shape;290;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E94E1B"/>
              </a:buClr>
              <a:buSzPts val="1800"/>
              <a:buFont typeface="Noto Sans Symbols"/>
              <a:buChar char="❖"/>
            </a:pPr>
            <a:r>
              <a:rPr lang="en-GB" sz="1200" b="0" i="0" u="none">
                <a:solidFill>
                  <a:schemeClr val="dk1"/>
                </a:solidFill>
                <a:latin typeface="Open Sans"/>
                <a:ea typeface="Open Sans"/>
                <a:cs typeface="Open Sans"/>
                <a:sym typeface="Open Sans"/>
              </a:rPr>
              <a:t>Çocuklarınızla masa oyunları ve sosyal kuralların ve iş birliğinin önemini öğrenmelerine yardımcı olacak diğer oyunları oynayın.</a:t>
            </a:r>
            <a:endParaRPr sz="1200">
              <a:solidFill>
                <a:schemeClr val="dk1"/>
              </a:solidFill>
              <a:latin typeface="Open Sans"/>
              <a:ea typeface="Open Sans"/>
              <a:cs typeface="Open Sans"/>
              <a:sym typeface="Open Sans"/>
            </a:endParaRPr>
          </a:p>
          <a:p>
            <a:pPr marL="342900" marR="0" lvl="0" indent="-342900" algn="l" rtl="0">
              <a:lnSpc>
                <a:spcPct val="100000"/>
              </a:lnSpc>
              <a:spcBef>
                <a:spcPts val="1000"/>
              </a:spcBef>
              <a:spcAft>
                <a:spcPts val="0"/>
              </a:spcAft>
              <a:buClr>
                <a:srgbClr val="E94E1B"/>
              </a:buClr>
              <a:buSzPts val="1800"/>
              <a:buFont typeface="Noto Sans Symbols"/>
              <a:buChar char="❖"/>
            </a:pPr>
            <a:r>
              <a:rPr lang="en-GB" sz="1200" b="0" i="0" u="none">
                <a:solidFill>
                  <a:schemeClr val="dk1"/>
                </a:solidFill>
                <a:latin typeface="Open Sans"/>
                <a:ea typeface="Open Sans"/>
                <a:cs typeface="Open Sans"/>
                <a:sym typeface="Open Sans"/>
              </a:rPr>
              <a:t>Çocukları müzelere, fuarlara, sergilere vb. götürün ve gördükleri hakkında daha fazla bilgi edinmek için bir arama motoru kullanarak birlikte daha fazla araştırma yapın.</a:t>
            </a:r>
            <a:endParaRPr/>
          </a:p>
          <a:p>
            <a:pPr marL="342900" marR="0" lvl="0" indent="-342900" algn="l" rtl="0">
              <a:lnSpc>
                <a:spcPct val="100000"/>
              </a:lnSpc>
              <a:spcBef>
                <a:spcPts val="1000"/>
              </a:spcBef>
              <a:spcAft>
                <a:spcPts val="0"/>
              </a:spcAft>
              <a:buClr>
                <a:srgbClr val="E94E1B"/>
              </a:buClr>
              <a:buSzPts val="1800"/>
              <a:buFont typeface="Noto Sans Symbols"/>
              <a:buChar char="❖"/>
            </a:pPr>
            <a:r>
              <a:rPr lang="en-GB" sz="1200" b="0" i="0" u="none">
                <a:solidFill>
                  <a:schemeClr val="dk1"/>
                </a:solidFill>
                <a:latin typeface="Open Sans"/>
                <a:ea typeface="Open Sans"/>
                <a:cs typeface="Open Sans"/>
                <a:sym typeface="Open Sans"/>
              </a:rPr>
              <a:t>Onlara dijital teknolojinin pasif (sadece bakan) ve aktif (içerik üreten) kullanıcısı olmak arasındaki farkı gösterin. Sadece çevrim içi paylaşım yapmak bizi teknolojinin aktif ve yaratıcı kullanıcıları yapmaz. Çocuklarınız örneğin bir blog, kendi sayfaları ya da hobileri hakkında bir video oluşturabilir ve bunu çevrim içi olarak paylaşabilir.</a:t>
            </a:r>
            <a:endParaRPr/>
          </a:p>
          <a:p>
            <a:pPr marL="342900" marR="0" lvl="0" indent="-342900" algn="l" rtl="0">
              <a:lnSpc>
                <a:spcPct val="100000"/>
              </a:lnSpc>
              <a:spcBef>
                <a:spcPts val="1000"/>
              </a:spcBef>
              <a:spcAft>
                <a:spcPts val="1000"/>
              </a:spcAft>
              <a:buClr>
                <a:srgbClr val="E94E1B"/>
              </a:buClr>
              <a:buSzPts val="1800"/>
              <a:buFont typeface="Noto Sans Symbols"/>
              <a:buChar char="❖"/>
            </a:pPr>
            <a:r>
              <a:rPr lang="en-GB" sz="1200" b="0" i="0" u="none">
                <a:solidFill>
                  <a:schemeClr val="dk1"/>
                </a:solidFill>
                <a:latin typeface="Open Sans"/>
                <a:ea typeface="Open Sans"/>
                <a:cs typeface="Open Sans"/>
                <a:sym typeface="Open Sans"/>
              </a:rPr>
              <a:t>Çocuklarınızdan metin, video, müzik veya resim oluşturmak için en sevdikleri platformu kullanmalarını isteyin. Daha sonra, yarattıkları şeyin birileri tarafından sahiplenilmesi durumunda nasıl hissedeceklerini onlarla tartışın.</a:t>
            </a:r>
            <a:endParaRPr/>
          </a:p>
        </p:txBody>
      </p:sp>
      <p:sp>
        <p:nvSpPr>
          <p:cNvPr id="320" name="Google Shape;320;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E94E1B"/>
              </a:buClr>
              <a:buSzPts val="1800"/>
              <a:buFont typeface="Noto Sans Symbols"/>
              <a:buChar char="❖"/>
            </a:pPr>
            <a:r>
              <a:rPr lang="en-GB" sz="1200" b="0" i="0" u="none">
                <a:solidFill>
                  <a:schemeClr val="dk1"/>
                </a:solidFill>
                <a:latin typeface="Open Sans"/>
                <a:ea typeface="Open Sans"/>
                <a:cs typeface="Open Sans"/>
                <a:sym typeface="Open Sans"/>
              </a:rPr>
              <a:t>Bir sahte haber bulun. Çocuklarınızdan bir şeyin muhtemelen sahte olup olmadığını anlayabileceğiniz tüm yolların bir listesini çıkarmalarını isteyin. Hepimizin bilim insanı ya da uzman olmadığını ve İnternette bulunan pek çok şeyin her zaman doğru olmadığını açıklayın.</a:t>
            </a:r>
            <a:endParaRPr/>
          </a:p>
          <a:p>
            <a:pPr marL="342900" marR="0" lvl="0" indent="-342900" algn="l" rtl="0">
              <a:lnSpc>
                <a:spcPct val="100000"/>
              </a:lnSpc>
              <a:spcBef>
                <a:spcPts val="0"/>
              </a:spcBef>
              <a:spcAft>
                <a:spcPts val="0"/>
              </a:spcAft>
              <a:buClr>
                <a:srgbClr val="E94E1B"/>
              </a:buClr>
              <a:buSzPts val="1800"/>
              <a:buFont typeface="Noto Sans Symbols"/>
              <a:buChar char="❖"/>
            </a:pPr>
            <a:r>
              <a:rPr lang="en-GB" sz="1200" b="0" i="0" u="none">
                <a:solidFill>
                  <a:schemeClr val="dk1"/>
                </a:solidFill>
                <a:latin typeface="Open Sans"/>
                <a:ea typeface="Open Sans"/>
                <a:cs typeface="Open Sans"/>
                <a:sym typeface="Open Sans"/>
              </a:rPr>
              <a:t>Bir konu seçip iki veya üç farklı arama motoru kullanarak araştırma yapın ve sonuçların ne kadar farklı olduğunu çocuklarınızla tartışın. Bilgilerin kaynaklarını birlikte kontrol edin: Bu bilgiler köklü kuruluşlardan mı yoksa tanınmış akademisyenlerden mi geliyor?  Bilgiler güncel mi? Reklam gibi mi görünüyor?</a:t>
            </a:r>
            <a:endParaRPr/>
          </a:p>
          <a:p>
            <a:pPr marL="342900" marR="0" lvl="0" indent="-342900" algn="l" rtl="0">
              <a:lnSpc>
                <a:spcPct val="100000"/>
              </a:lnSpc>
              <a:spcBef>
                <a:spcPts val="0"/>
              </a:spcBef>
              <a:spcAft>
                <a:spcPts val="0"/>
              </a:spcAft>
              <a:buClr>
                <a:srgbClr val="E94E1B"/>
              </a:buClr>
              <a:buSzPts val="1800"/>
              <a:buFont typeface="Noto Sans Symbols"/>
              <a:buChar char="❖"/>
            </a:pPr>
            <a:r>
              <a:rPr lang="en-GB" sz="1200" b="0" i="0" u="none">
                <a:solidFill>
                  <a:schemeClr val="dk1"/>
                </a:solidFill>
                <a:latin typeface="Open Sans"/>
                <a:ea typeface="Open Sans"/>
                <a:cs typeface="Open Sans"/>
                <a:sym typeface="Open Sans"/>
              </a:rPr>
              <a:t>Çocuklarınızın sevdiği çocuk kıyafetleri veya yiyecekleri için (çevrim içi) reklamları kullanın ve reklamda bizi etkilemek için kelimelerin, görüntülerin, müziğin vb. nasıl kullanıldığını tartışın. Neden belirli bir markayı diğerlerine karşı tercih ediyoruz?</a:t>
            </a:r>
            <a:endParaRPr/>
          </a:p>
          <a:p>
            <a:pPr marL="342900" marR="0" lvl="0" indent="-342900" algn="l" rtl="0">
              <a:lnSpc>
                <a:spcPct val="100000"/>
              </a:lnSpc>
              <a:spcBef>
                <a:spcPts val="0"/>
              </a:spcBef>
              <a:spcAft>
                <a:spcPts val="0"/>
              </a:spcAft>
              <a:buClr>
                <a:srgbClr val="E94E1B"/>
              </a:buClr>
              <a:buSzPts val="1800"/>
              <a:buFont typeface="Noto Sans Symbols"/>
              <a:buChar char="❖"/>
            </a:pPr>
            <a:r>
              <a:rPr lang="en-GB" sz="1200" b="0" i="0" u="none">
                <a:solidFill>
                  <a:schemeClr val="dk1"/>
                </a:solidFill>
                <a:latin typeface="Open Sans"/>
                <a:ea typeface="Open Sans"/>
                <a:cs typeface="Open Sans"/>
                <a:sym typeface="Open Sans"/>
              </a:rPr>
              <a:t>Çocuklarınıza daha iyi sonuçlar elde etmek için nasıl daha iyi çevrim içi arama yapabileceklerini gösterin. Örneğin aradığınız şeyi tam olarak tırnak içine alarak: "</a:t>
            </a:r>
            <a:r>
              <a:rPr lang="en-GB" sz="1200" b="0" i="1" u="none">
                <a:solidFill>
                  <a:schemeClr val="dk1"/>
                </a:solidFill>
                <a:latin typeface="Open Sans"/>
                <a:ea typeface="Open Sans"/>
                <a:cs typeface="Open Sans"/>
                <a:sym typeface="Open Sans"/>
              </a:rPr>
              <a:t>arama ifadesi</a:t>
            </a:r>
            <a:r>
              <a:rPr lang="en-GB" sz="1200" b="0" i="0" u="none">
                <a:solidFill>
                  <a:schemeClr val="dk1"/>
                </a:solidFill>
                <a:latin typeface="Open Sans"/>
                <a:ea typeface="Open Sans"/>
                <a:cs typeface="Open Sans"/>
                <a:sym typeface="Open Sans"/>
              </a:rPr>
              <a:t>" bunu yapabilirsiniz. Bu, sonuçları tam olarak o ifadeyle sınırlamanıza yardımcı olacaktır.</a:t>
            </a:r>
            <a:endParaRPr/>
          </a:p>
        </p:txBody>
      </p:sp>
      <p:sp>
        <p:nvSpPr>
          <p:cNvPr id="343" name="Google Shape;343;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1313" marR="0" lvl="0" indent="-341313" algn="l" rtl="0">
              <a:lnSpc>
                <a:spcPct val="100000"/>
              </a:lnSpc>
              <a:spcBef>
                <a:spcPts val="0"/>
              </a:spcBef>
              <a:spcAft>
                <a:spcPts val="0"/>
              </a:spcAft>
              <a:buClr>
                <a:srgbClr val="4EAAC8"/>
              </a:buClr>
              <a:buSzPts val="1800"/>
              <a:buFont typeface="Noto Sans Symbols"/>
              <a:buChar char="❖"/>
            </a:pPr>
            <a:r>
              <a:rPr lang="en-GB" sz="1200" b="0" i="0" u="none">
                <a:solidFill>
                  <a:schemeClr val="dk1"/>
                </a:solidFill>
                <a:latin typeface="Open Sans"/>
                <a:ea typeface="Open Sans"/>
                <a:cs typeface="Open Sans"/>
                <a:sym typeface="Open Sans"/>
              </a:rPr>
              <a:t>Dinleme ve gözlemleme becerilerini geliştirmek için çocuklarınızla oyunlar oynayın; bu, onların empati geliştirmelerine yardımcı olacaktır.</a:t>
            </a:r>
            <a:endParaRPr/>
          </a:p>
          <a:p>
            <a:pPr marL="341312" marR="0" lvl="0" indent="-341312" algn="l" rtl="0">
              <a:lnSpc>
                <a:spcPct val="100000"/>
              </a:lnSpc>
              <a:spcBef>
                <a:spcPts val="0"/>
              </a:spcBef>
              <a:spcAft>
                <a:spcPts val="0"/>
              </a:spcAft>
              <a:buClr>
                <a:srgbClr val="4EAAC8"/>
              </a:buClr>
              <a:buSzPts val="1800"/>
              <a:buFont typeface="Noto Sans Symbols"/>
              <a:buChar char="❖"/>
            </a:pPr>
            <a:r>
              <a:rPr lang="en-GB" sz="1200" b="0" i="0" u="none">
                <a:solidFill>
                  <a:schemeClr val="dk1"/>
                </a:solidFill>
                <a:latin typeface="Open Sans"/>
                <a:ea typeface="Open Sans"/>
                <a:cs typeface="Open Sans"/>
                <a:sym typeface="Open Sans"/>
              </a:rPr>
              <a:t>Çocuklarınızla birlikte, tüm ailenin uyması gereken birkaç temel etik kuralın listelendiği bir aile sözleşmesi oluşturun. Sözleşmeyi herkese imzalatın ve kolayca görülebilecek bir yere asın (örneğin buzdolabının kapağına).</a:t>
            </a:r>
            <a:endParaRPr/>
          </a:p>
          <a:p>
            <a:pPr marL="341312" marR="0" lvl="0" indent="-341312" algn="l" rtl="0">
              <a:lnSpc>
                <a:spcPct val="100000"/>
              </a:lnSpc>
              <a:spcBef>
                <a:spcPts val="0"/>
              </a:spcBef>
              <a:spcAft>
                <a:spcPts val="0"/>
              </a:spcAft>
              <a:buClr>
                <a:srgbClr val="4EAAC8"/>
              </a:buClr>
              <a:buSzPts val="1800"/>
              <a:buFont typeface="Noto Sans Symbols"/>
              <a:buChar char="❖"/>
            </a:pPr>
            <a:r>
              <a:rPr lang="en-GB">
                <a:latin typeface="Open Sans"/>
                <a:ea typeface="Open Sans"/>
                <a:cs typeface="Open Sans"/>
                <a:sym typeface="Open Sans"/>
              </a:rPr>
              <a:t>Birlikte hayal edeceğiniz senaryolar oluşturun. Örneğin: "Bir arkadaşınız okulda düşüp yaralanmış ve çok üzülüyor." Bu gibi durumları tartışın.</a:t>
            </a:r>
            <a:endParaRPr>
              <a:latin typeface="Open Sans"/>
              <a:ea typeface="Open Sans"/>
              <a:cs typeface="Open Sans"/>
              <a:sym typeface="Open Sans"/>
            </a:endParaRPr>
          </a:p>
          <a:p>
            <a:pPr marL="914400" marR="0" lvl="1" indent="-228600" algn="l" rtl="0">
              <a:lnSpc>
                <a:spcPct val="100000"/>
              </a:lnSpc>
              <a:spcBef>
                <a:spcPts val="0"/>
              </a:spcBef>
              <a:spcAft>
                <a:spcPts val="0"/>
              </a:spcAft>
              <a:buSzPts val="1400"/>
              <a:buFont typeface="Open Sans"/>
              <a:buNone/>
            </a:pPr>
            <a:r>
              <a:rPr lang="en-GB">
                <a:latin typeface="Open Sans"/>
                <a:ea typeface="Open Sans"/>
                <a:cs typeface="Open Sans"/>
                <a:sym typeface="Open Sans"/>
              </a:rPr>
              <a:t>- Çocuğunuzla birlikte çözümler bulun. Örneğin, arkadaşlarına yardım etmeleri ya da onu rahatlatacak bir şeyler söylemeleri gerektiğini konuşun.</a:t>
            </a:r>
            <a:endParaRPr>
              <a:latin typeface="Open Sans"/>
              <a:ea typeface="Open Sans"/>
              <a:cs typeface="Open Sans"/>
              <a:sym typeface="Open Sans"/>
            </a:endParaRPr>
          </a:p>
          <a:p>
            <a:pPr marL="341312" marR="0" lvl="0" indent="-341312" algn="l" rtl="0">
              <a:lnSpc>
                <a:spcPct val="100000"/>
              </a:lnSpc>
              <a:spcBef>
                <a:spcPts val="0"/>
              </a:spcBef>
              <a:spcAft>
                <a:spcPts val="0"/>
              </a:spcAft>
              <a:buClr>
                <a:srgbClr val="4EAAC8"/>
              </a:buClr>
              <a:buSzPts val="1800"/>
              <a:buFont typeface="Noto Sans Symbols"/>
              <a:buChar char="❖"/>
            </a:pPr>
            <a:r>
              <a:rPr lang="en-GB" sz="1200" b="0" i="0" u="none">
                <a:solidFill>
                  <a:schemeClr val="dk1"/>
                </a:solidFill>
                <a:latin typeface="Open Sans"/>
                <a:ea typeface="Open Sans"/>
                <a:cs typeface="Open Sans"/>
                <a:sym typeface="Open Sans"/>
              </a:rPr>
              <a:t>Bir tartışma konusu seçin (örneğin aile tatilleri) ve tüm ailenin kendi bakış açısını ortaya koymasını sağlayın. Bu şekilde çocuklar farklı görüşlerin bir arada var olabileceğini ve saygı görebileceğini öğreneceklerdir.</a:t>
            </a:r>
            <a:endParaRPr>
              <a:latin typeface="Open Sans"/>
              <a:ea typeface="Open Sans"/>
              <a:cs typeface="Open Sans"/>
              <a:sym typeface="Open Sans"/>
            </a:endParaRPr>
          </a:p>
          <a:p>
            <a:pPr marL="341312" marR="0" lvl="0" indent="-322262" algn="l" rtl="0">
              <a:lnSpc>
                <a:spcPct val="100000"/>
              </a:lnSpc>
              <a:spcBef>
                <a:spcPts val="0"/>
              </a:spcBef>
              <a:spcAft>
                <a:spcPts val="0"/>
              </a:spcAft>
              <a:buSzPts val="1500"/>
              <a:buFont typeface="Open Sans"/>
              <a:buChar char="❖"/>
            </a:pPr>
            <a:r>
              <a:rPr lang="en-GB">
                <a:latin typeface="Open Sans"/>
                <a:ea typeface="Open Sans"/>
                <a:cs typeface="Open Sans"/>
                <a:sym typeface="Open Sans"/>
              </a:rPr>
              <a:t>Çocuğunuzun yaşına uygun olacak şekilde, çevresinde şahit olduğu küçük olayları da tartışın (bir arkadaşının dışlanması ya da birinin üzgün olduğunu fark etmek gibi). Bu olaylar üzerinden "</a:t>
            </a:r>
            <a:r>
              <a:rPr lang="en-GB" i="1">
                <a:latin typeface="Open Sans"/>
                <a:ea typeface="Open Sans"/>
                <a:cs typeface="Open Sans"/>
                <a:sym typeface="Open Sans"/>
              </a:rPr>
              <a:t>Biz bu durumda ne yapabiliriz</a:t>
            </a:r>
            <a:r>
              <a:rPr lang="en-GB">
                <a:latin typeface="Open Sans"/>
                <a:ea typeface="Open Sans"/>
                <a:cs typeface="Open Sans"/>
                <a:sym typeface="Open Sans"/>
              </a:rPr>
              <a:t>?" sorusuyla çözüme yönlendirin.</a:t>
            </a:r>
            <a:endParaRPr sz="1300">
              <a:latin typeface="Open Sans"/>
              <a:ea typeface="Open Sans"/>
              <a:cs typeface="Open Sans"/>
              <a:sym typeface="Open Sans"/>
            </a:endParaRPr>
          </a:p>
        </p:txBody>
      </p:sp>
      <p:sp>
        <p:nvSpPr>
          <p:cNvPr id="386" name="Google Shape;386;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4EAAC8"/>
              </a:buClr>
              <a:buSzPts val="1800"/>
              <a:buFont typeface="Noto Sans Symbols"/>
              <a:buChar char="❖"/>
            </a:pPr>
            <a:r>
              <a:rPr lang="en-GB" sz="1200" b="0" i="0" u="none">
                <a:solidFill>
                  <a:schemeClr val="dk1"/>
                </a:solidFill>
                <a:latin typeface="Open Sans"/>
                <a:ea typeface="Open Sans"/>
                <a:cs typeface="Open Sans"/>
                <a:sym typeface="Open Sans"/>
              </a:rPr>
              <a:t>Size güvenebileceklerini ve hata yaptıklarını kabul ettiklerinde onlara İnterneti yasaklamayacağınızı anlamaları için çocuklarınızla aranızda güven ilişkisi oluşturun.</a:t>
            </a:r>
            <a:endParaRPr/>
          </a:p>
          <a:p>
            <a:pPr marL="342900" marR="0" lvl="0" indent="-342900" algn="l" rtl="0">
              <a:lnSpc>
                <a:spcPct val="100000"/>
              </a:lnSpc>
              <a:spcBef>
                <a:spcPts val="0"/>
              </a:spcBef>
              <a:spcAft>
                <a:spcPts val="0"/>
              </a:spcAft>
              <a:buClr>
                <a:srgbClr val="4EAAC8"/>
              </a:buClr>
              <a:buSzPts val="1800"/>
              <a:buFont typeface="Noto Sans Symbols"/>
              <a:buChar char="❖"/>
            </a:pPr>
            <a:r>
              <a:rPr lang="en-GB" sz="1200" b="0" i="0" u="none">
                <a:solidFill>
                  <a:schemeClr val="dk1"/>
                </a:solidFill>
                <a:latin typeface="Open Sans"/>
                <a:ea typeface="Open Sans"/>
                <a:cs typeface="Open Sans"/>
                <a:sym typeface="Open Sans"/>
              </a:rPr>
              <a:t>Aile sözleşmenize ekran başında geçirilen zamanla ilgili bir madde ekleyin ve bu konuda çocuklarınıza örnek olun.</a:t>
            </a:r>
            <a:endParaRPr/>
          </a:p>
          <a:p>
            <a:pPr marL="342900" marR="0" lvl="0" indent="-342900" algn="l" rtl="0">
              <a:lnSpc>
                <a:spcPct val="100000"/>
              </a:lnSpc>
              <a:spcBef>
                <a:spcPts val="0"/>
              </a:spcBef>
              <a:spcAft>
                <a:spcPts val="0"/>
              </a:spcAft>
              <a:buClr>
                <a:srgbClr val="4EAAC8"/>
              </a:buClr>
              <a:buSzPts val="1800"/>
              <a:buFont typeface="Noto Sans Symbols"/>
              <a:buChar char="❖"/>
            </a:pPr>
            <a:r>
              <a:rPr lang="en-GB" sz="1200" b="0" i="0" u="none">
                <a:solidFill>
                  <a:schemeClr val="dk1"/>
                </a:solidFill>
                <a:latin typeface="Open Sans"/>
                <a:ea typeface="Open Sans"/>
                <a:cs typeface="Open Sans"/>
                <a:sym typeface="Open Sans"/>
              </a:rPr>
              <a:t>Çocuklarınızı ilgi alanlarını ve hobilerini geliştirebilecekleri aktivitelere yazdırın. Zamanlarını yetenekleri ve hobileri ile dijital teknoloji arasında dengelemeyi öğrenmeleri için erken başlayın.</a:t>
            </a:r>
            <a:endParaRPr/>
          </a:p>
          <a:p>
            <a:pPr marL="342900" marR="0" lvl="0" indent="-342900" algn="l" rtl="0">
              <a:lnSpc>
                <a:spcPct val="100000"/>
              </a:lnSpc>
              <a:spcBef>
                <a:spcPts val="0"/>
              </a:spcBef>
              <a:spcAft>
                <a:spcPts val="0"/>
              </a:spcAft>
              <a:buClr>
                <a:srgbClr val="4EAAC8"/>
              </a:buClr>
              <a:buSzPts val="1800"/>
              <a:buFont typeface="Noto Sans Symbols"/>
              <a:buChar char="❖"/>
            </a:pPr>
            <a:r>
              <a:rPr lang="en-GB" sz="1200" b="0" i="0" u="none">
                <a:solidFill>
                  <a:schemeClr val="dk1"/>
                </a:solidFill>
                <a:latin typeface="Open Sans"/>
                <a:ea typeface="Open Sans"/>
                <a:cs typeface="Open Sans"/>
                <a:sym typeface="Open Sans"/>
              </a:rPr>
              <a:t>Zaman zaman 'teknolojisiz bir hafta sonu' düzenleyin. Eğer bu çok zorsa, teknolojisiz bir öğleden sonra ile başlayın, daha sonra bunu teknolojisiz bir güne çıkarın.</a:t>
            </a:r>
            <a:endParaRPr/>
          </a:p>
          <a:p>
            <a:pPr marL="342900" marR="0" lvl="0" indent="-342900" algn="l" rtl="0">
              <a:lnSpc>
                <a:spcPct val="100000"/>
              </a:lnSpc>
              <a:spcBef>
                <a:spcPts val="0"/>
              </a:spcBef>
              <a:spcAft>
                <a:spcPts val="0"/>
              </a:spcAft>
              <a:buClr>
                <a:srgbClr val="4EAAC8"/>
              </a:buClr>
              <a:buSzPts val="1800"/>
              <a:buFont typeface="Noto Sans Symbols"/>
              <a:buChar char="❖"/>
            </a:pPr>
            <a:r>
              <a:rPr lang="en-GB" sz="1200" b="0" i="0" u="none">
                <a:solidFill>
                  <a:schemeClr val="dk1"/>
                </a:solidFill>
                <a:latin typeface="Open Sans"/>
                <a:ea typeface="Open Sans"/>
                <a:cs typeface="Open Sans"/>
                <a:sym typeface="Open Sans"/>
              </a:rPr>
              <a:t>Çocuklarınıza kendileriyle, yetenekleriyle ve becerileriyle gurur duymayı öğretin. Bu onların öz güven ve öz saygı geliştirmelerini ve başkalarının görüşlerinden aşırı etkilenmemelerini sağlayacaktır.</a:t>
            </a:r>
            <a:endParaRPr/>
          </a:p>
          <a:p>
            <a:pPr marL="457200" marR="0" lvl="0" indent="-228600" algn="l" rtl="0">
              <a:lnSpc>
                <a:spcPct val="100000"/>
              </a:lnSpc>
              <a:spcBef>
                <a:spcPts val="0"/>
              </a:spcBef>
              <a:spcAft>
                <a:spcPts val="0"/>
              </a:spcAft>
              <a:buSzPts val="1400"/>
              <a:buNone/>
            </a:pPr>
            <a:endParaRPr/>
          </a:p>
        </p:txBody>
      </p:sp>
      <p:sp>
        <p:nvSpPr>
          <p:cNvPr id="411" name="Google Shape;411;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GB">
                <a:solidFill>
                  <a:srgbClr val="000000"/>
                </a:solidFill>
                <a:latin typeface="Open Sans"/>
                <a:ea typeface="Open Sans"/>
                <a:cs typeface="Open Sans"/>
                <a:sym typeface="Open Sans"/>
              </a:rPr>
              <a:t>Netiquette (İngilizce "Net" ve "Etiquette" kelimelerinden gelir), çevrimiçi ortamda tavsiye edilen bir dizi davranış kuralını tanımlar. Başka bir deyişle, internetin görgü kurallarıdır. Anlık mesajlaşma, e-postalar, bloglar, tartışma forumları, sohbet odaları, sosyal medya vb. dahil olmak üzere tüm çevrimiçi iletişim türleri için geçerlidir.</a:t>
            </a:r>
            <a:endParaRPr>
              <a:solidFill>
                <a:srgbClr val="000000"/>
              </a:solidFill>
              <a:latin typeface="Open Sans"/>
              <a:ea typeface="Open Sans"/>
              <a:cs typeface="Open Sans"/>
              <a:sym typeface="Open Sans"/>
            </a:endParaRPr>
          </a:p>
          <a:p>
            <a:pPr marL="457200" lvl="0" indent="-228600" algn="l" rtl="0">
              <a:lnSpc>
                <a:spcPct val="100000"/>
              </a:lnSpc>
              <a:spcBef>
                <a:spcPts val="600"/>
              </a:spcBef>
              <a:spcAft>
                <a:spcPts val="600"/>
              </a:spcAft>
              <a:buSzPts val="1400"/>
              <a:buNone/>
            </a:pPr>
            <a:r>
              <a:rPr lang="en-GB">
                <a:solidFill>
                  <a:srgbClr val="000000"/>
                </a:solidFill>
                <a:latin typeface="Open Sans"/>
                <a:ea typeface="Open Sans"/>
                <a:cs typeface="Open Sans"/>
                <a:sym typeface="Open Sans"/>
              </a:rPr>
              <a:t>İnternet bant genişliği, bilgisayarınızdan ne kadar veri indirilebileceği veya bilgisayarınıza ne kadar veri yüklenebileceği ile ilgilidir. </a:t>
            </a:r>
            <a:endParaRPr>
              <a:solidFill>
                <a:srgbClr val="000000"/>
              </a:solidFill>
              <a:latin typeface="Open Sans"/>
              <a:ea typeface="Open Sans"/>
              <a:cs typeface="Open Sans"/>
              <a:sym typeface="Open Sans"/>
            </a:endParaRPr>
          </a:p>
        </p:txBody>
      </p:sp>
      <p:sp>
        <p:nvSpPr>
          <p:cNvPr id="438" name="Google Shape;438;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4EAAC8"/>
              </a:buClr>
              <a:buSzPts val="1800"/>
              <a:buFont typeface="Noto Sans Symbols"/>
              <a:buChar char="❖"/>
            </a:pPr>
            <a:r>
              <a:rPr lang="en-GB" sz="1200" b="0" i="0" u="none">
                <a:solidFill>
                  <a:schemeClr val="dk1"/>
                </a:solidFill>
                <a:latin typeface="Open Sans"/>
                <a:ea typeface="Open Sans"/>
                <a:cs typeface="Open Sans"/>
                <a:sym typeface="Open Sans"/>
              </a:rPr>
              <a:t>İnternette "çevrim içi görgü kuralları" terimini araştırın ve çocuklarınızla birlikte çevrim içi davranışlarla ilgili 10 temel kuralı içeren bir aile sözleşmesi oluşturun.</a:t>
            </a:r>
            <a:endParaRPr/>
          </a:p>
          <a:p>
            <a:pPr marL="342900" marR="0" lvl="0" indent="-342900" algn="l" rtl="0">
              <a:lnSpc>
                <a:spcPct val="100000"/>
              </a:lnSpc>
              <a:spcBef>
                <a:spcPts val="0"/>
              </a:spcBef>
              <a:spcAft>
                <a:spcPts val="0"/>
              </a:spcAft>
              <a:buClr>
                <a:srgbClr val="4EAAC8"/>
              </a:buClr>
              <a:buSzPts val="1800"/>
              <a:buFont typeface="Noto Sans Symbols"/>
              <a:buChar char="❖"/>
            </a:pPr>
            <a:r>
              <a:rPr lang="en-GB" sz="1200" b="0" i="0" u="none">
                <a:solidFill>
                  <a:schemeClr val="dk1"/>
                </a:solidFill>
                <a:latin typeface="Open Sans"/>
                <a:ea typeface="Open Sans"/>
                <a:cs typeface="Open Sans"/>
                <a:sym typeface="Open Sans"/>
              </a:rPr>
              <a:t>Çocuklardan mevcut dijital ayak izlerinin nasıl olabileceğini anlatmalarını isteyin. Daha sonra onlarla birlikte bir arama motoru kullanarak isimlerini çevrim içi olarak kontrol edin. Sonuçlar bekledikleri gibi mi? Herhangi bir sürpriz var mı? Kendi isminizi de kontrol etmeye ne dersiniz?</a:t>
            </a:r>
            <a:endParaRPr/>
          </a:p>
          <a:p>
            <a:pPr marL="342900" marR="0" lvl="0" indent="-342900" algn="l" rtl="0">
              <a:lnSpc>
                <a:spcPct val="100000"/>
              </a:lnSpc>
              <a:spcBef>
                <a:spcPts val="0"/>
              </a:spcBef>
              <a:spcAft>
                <a:spcPts val="0"/>
              </a:spcAft>
              <a:buClr>
                <a:srgbClr val="4EAAC8"/>
              </a:buClr>
              <a:buSzPts val="1800"/>
              <a:buFont typeface="Noto Sans Symbols"/>
              <a:buChar char="❖"/>
            </a:pPr>
            <a:r>
              <a:rPr lang="en-GB" sz="1200" b="0" i="0" u="none">
                <a:solidFill>
                  <a:schemeClr val="dk1"/>
                </a:solidFill>
                <a:latin typeface="Open Sans"/>
                <a:ea typeface="Open Sans"/>
                <a:cs typeface="Open Sans"/>
                <a:sym typeface="Open Sans"/>
              </a:rPr>
              <a:t>Çevrim içi iletişimimizde kullandığımız emojiler hakkında konuşun: Arkadaşlarımızla iletişim kurarken bunları kullanabiliriz, ancak öğretmenlere bir şey gönderirken veya resmi mesajlarda kullanamaz mıyız? </a:t>
            </a:r>
            <a:endParaRPr/>
          </a:p>
          <a:p>
            <a:pPr marL="342900" marR="0" lvl="0" indent="-342900" algn="l" rtl="0">
              <a:lnSpc>
                <a:spcPct val="100000"/>
              </a:lnSpc>
              <a:spcBef>
                <a:spcPts val="0"/>
              </a:spcBef>
              <a:spcAft>
                <a:spcPts val="0"/>
              </a:spcAft>
              <a:buClr>
                <a:srgbClr val="4EAAC8"/>
              </a:buClr>
              <a:buSzPts val="1800"/>
              <a:buFont typeface="Noto Sans Symbols"/>
              <a:buChar char="❖"/>
            </a:pPr>
            <a:r>
              <a:rPr lang="en-GB" sz="1200" b="0" i="0" u="none">
                <a:solidFill>
                  <a:schemeClr val="dk1"/>
                </a:solidFill>
                <a:latin typeface="Open Sans"/>
                <a:ea typeface="Open Sans"/>
                <a:cs typeface="Open Sans"/>
                <a:sym typeface="Open Sans"/>
              </a:rPr>
              <a:t>Çevrim içi iletişimin yüz yüze etkileşimden farkını açıklayın: Mesajlarımızı alanların genellikle yüz ifadelerimizi ve beden dilimizi göremediklerini veya ses tonumuzu duyamadıklarını ve bu nedenle çevrim içi mesajların kolayca yanlış anlaşılabileceğini belirtin.</a:t>
            </a:r>
            <a:endParaRPr/>
          </a:p>
        </p:txBody>
      </p:sp>
      <p:sp>
        <p:nvSpPr>
          <p:cNvPr id="470" name="Google Shape;470;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95C11F"/>
              </a:buClr>
              <a:buSzPts val="1800"/>
              <a:buFont typeface="Noto Sans Symbols"/>
              <a:buChar char="❖"/>
            </a:pPr>
            <a:r>
              <a:rPr lang="en-GB" sz="1200" b="0" i="0" u="none">
                <a:solidFill>
                  <a:schemeClr val="dk1"/>
                </a:solidFill>
                <a:latin typeface="Open Sans"/>
                <a:ea typeface="Open Sans"/>
                <a:cs typeface="Open Sans"/>
                <a:sym typeface="Open Sans"/>
              </a:rPr>
              <a:t>Çocuklarınızla (örneğin yemek yerken) toplumsal ilgi alanlarına giren konularda açık tartışmalar yapın. Bu, onları görüşlerini ifade etmeye ve aktif katılım için temel bir yeterlilik olan başkalarının görüşlerine saygı duymaya teşvik edecektir.</a:t>
            </a:r>
            <a:endParaRPr/>
          </a:p>
          <a:p>
            <a:pPr marL="342900" marR="0" lvl="0" indent="-342900" algn="l" rtl="0">
              <a:lnSpc>
                <a:spcPct val="100000"/>
              </a:lnSpc>
              <a:spcBef>
                <a:spcPts val="0"/>
              </a:spcBef>
              <a:spcAft>
                <a:spcPts val="0"/>
              </a:spcAft>
              <a:buClr>
                <a:srgbClr val="95C11F"/>
              </a:buClr>
              <a:buSzPts val="1800"/>
              <a:buFont typeface="Noto Sans Symbols"/>
              <a:buChar char="❖"/>
            </a:pPr>
            <a:r>
              <a:rPr lang="en-GB" sz="1200" b="0" i="0" u="none">
                <a:solidFill>
                  <a:schemeClr val="dk1"/>
                </a:solidFill>
                <a:latin typeface="Open Sans"/>
                <a:ea typeface="Open Sans"/>
                <a:cs typeface="Open Sans"/>
                <a:sym typeface="Open Sans"/>
              </a:rPr>
              <a:t>Çocuklarınızı yerel gençlik topluluklarına, spor kulüplerine, hobi gruplarına kaydettirin; yüz yüze katılım, çocukların çevrim içi ortamda ihtiyaç duydukları becerileri pratik etmeleri için somut fırsatlar sağlar.</a:t>
            </a:r>
            <a:endParaRPr/>
          </a:p>
          <a:p>
            <a:pPr marL="342900" marR="0" lvl="0" indent="-342900" algn="l" rtl="0">
              <a:lnSpc>
                <a:spcPct val="100000"/>
              </a:lnSpc>
              <a:spcBef>
                <a:spcPts val="0"/>
              </a:spcBef>
              <a:spcAft>
                <a:spcPts val="0"/>
              </a:spcAft>
              <a:buClr>
                <a:srgbClr val="95C11F"/>
              </a:buClr>
              <a:buSzPts val="1800"/>
              <a:buFont typeface="Noto Sans Symbols"/>
              <a:buChar char="❖"/>
            </a:pPr>
            <a:r>
              <a:rPr lang="en-GB" sz="1200" b="0" i="0" u="none">
                <a:solidFill>
                  <a:schemeClr val="dk1"/>
                </a:solidFill>
                <a:latin typeface="Open Sans"/>
                <a:ea typeface="Open Sans"/>
                <a:cs typeface="Open Sans"/>
                <a:sym typeface="Open Sans"/>
              </a:rPr>
              <a:t>Çocuklarınızdan en sevdikleri sosyal medya hesabındaki profillerinin çıktısını almalarını isteyin. Bunu tüm ailenin görebileceği bir yere asmalarını isteyin. Bunu yapmaya istekliler mi? Eğer değillerse, onlara İnternetin tam da bunu yaptığını hatırlatın!</a:t>
            </a:r>
            <a:endParaRPr/>
          </a:p>
          <a:p>
            <a:pPr marL="342900" marR="0" lvl="0" indent="-342900" algn="l" rtl="0">
              <a:lnSpc>
                <a:spcPct val="100000"/>
              </a:lnSpc>
              <a:spcBef>
                <a:spcPts val="0"/>
              </a:spcBef>
              <a:spcAft>
                <a:spcPts val="0"/>
              </a:spcAft>
              <a:buClr>
                <a:srgbClr val="95C11F"/>
              </a:buClr>
              <a:buSzPts val="1800"/>
              <a:buFont typeface="Noto Sans Symbols"/>
              <a:buChar char="❖"/>
            </a:pPr>
            <a:r>
              <a:rPr lang="en-GB" sz="1200" b="0" i="0" u="none">
                <a:solidFill>
                  <a:schemeClr val="dk1"/>
                </a:solidFill>
                <a:latin typeface="Open Sans"/>
                <a:ea typeface="Open Sans"/>
                <a:cs typeface="Open Sans"/>
                <a:sym typeface="Open Sans"/>
              </a:rPr>
              <a:t>Çocuklarınıza İnternette gerçek bir anonimlik olmadığını, tüm eylemlerimizin sunuculara kaydedildiğini ve IP adresimiz üzerinden izlenebildiğini açıklayın.</a:t>
            </a:r>
            <a:endParaRPr/>
          </a:p>
        </p:txBody>
      </p:sp>
      <p:sp>
        <p:nvSpPr>
          <p:cNvPr id="507" name="Google Shape;507;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Google Shape;538;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95C11F"/>
              </a:buClr>
              <a:buSzPts val="1800"/>
              <a:buFont typeface="Noto Sans Symbols"/>
              <a:buChar char="❖"/>
            </a:pPr>
            <a:r>
              <a:rPr lang="en-GB" sz="1200" b="0" i="0" u="none">
                <a:solidFill>
                  <a:schemeClr val="dk1"/>
                </a:solidFill>
                <a:latin typeface="Open Sans"/>
                <a:ea typeface="Open Sans"/>
                <a:cs typeface="Open Sans"/>
                <a:sym typeface="Open Sans"/>
              </a:rPr>
              <a:t>Çocuklarınızdan gerçek dünyadaki hak ve sorumluluklarımızın bir listesini çıkarmalarını isteyin. Ardından bunları çevrim içi hak ve sorumluluklara dönüştürmelerini isteyin.</a:t>
            </a:r>
            <a:endParaRPr/>
          </a:p>
          <a:p>
            <a:pPr marL="342900" marR="0" lvl="0" indent="-342900" algn="l" rtl="0">
              <a:lnSpc>
                <a:spcPct val="100000"/>
              </a:lnSpc>
              <a:spcBef>
                <a:spcPts val="0"/>
              </a:spcBef>
              <a:spcAft>
                <a:spcPts val="0"/>
              </a:spcAft>
              <a:buClr>
                <a:srgbClr val="95C11F"/>
              </a:buClr>
              <a:buSzPts val="1800"/>
              <a:buFont typeface="Noto Sans Symbols"/>
              <a:buChar char="❖"/>
            </a:pPr>
            <a:r>
              <a:rPr lang="en-GB" sz="1200" b="0" i="0" u="none">
                <a:solidFill>
                  <a:schemeClr val="dk1"/>
                </a:solidFill>
                <a:latin typeface="Open Sans"/>
                <a:ea typeface="Open Sans"/>
                <a:cs typeface="Open Sans"/>
                <a:sym typeface="Open Sans"/>
              </a:rPr>
              <a:t>Ailenizin odaklanması için her hafta bir çevrim içi hak seçin ve her haftanın sonunda bu hak ile ilgili neler düşündüklerini ve deneyimlediklerini tartışın. </a:t>
            </a:r>
            <a:endParaRPr/>
          </a:p>
          <a:p>
            <a:pPr marL="342900" marR="0" lvl="0" indent="-342900" algn="l" rtl="0">
              <a:lnSpc>
                <a:spcPct val="100000"/>
              </a:lnSpc>
              <a:spcBef>
                <a:spcPts val="0"/>
              </a:spcBef>
              <a:spcAft>
                <a:spcPts val="0"/>
              </a:spcAft>
              <a:buClr>
                <a:srgbClr val="95C11F"/>
              </a:buClr>
              <a:buSzPts val="1800"/>
              <a:buFont typeface="Noto Sans Symbols"/>
              <a:buChar char="❖"/>
            </a:pPr>
            <a:r>
              <a:rPr lang="en-GB" sz="1200" b="0" i="0" u="none">
                <a:solidFill>
                  <a:schemeClr val="dk1"/>
                </a:solidFill>
                <a:latin typeface="Open Sans"/>
                <a:ea typeface="Open Sans"/>
                <a:cs typeface="Open Sans"/>
                <a:sym typeface="Open Sans"/>
              </a:rPr>
              <a:t>Çocuklarınızın favori çevrim içi platformlarından veya uygulamalarının Kullanım Koşullarını indirin ve kullanıcıların haklarını ve sorumluluklarını tespit etmeye çalışın. Çocuklarınız verdikleri kişisel verilerin ve diğer bilgilerin farkında mı? Çevrim içi haklarına saygı gösterilmediğini düşünüyorlarsa bu konuda ne yapabileceklerini göstererek onları güçlendirin: a) Rahatsız edici içeriği görmezden gelmek, b) Rahatsız edici içerik göndereni engellemek c) Rahatsız edici olayı bildirmek.</a:t>
            </a:r>
            <a:endParaRPr/>
          </a:p>
          <a:p>
            <a:pPr marL="342900" marR="0" lvl="0" indent="-342900" algn="l" rtl="0">
              <a:lnSpc>
                <a:spcPct val="100000"/>
              </a:lnSpc>
              <a:spcBef>
                <a:spcPts val="0"/>
              </a:spcBef>
              <a:spcAft>
                <a:spcPts val="0"/>
              </a:spcAft>
              <a:buClr>
                <a:srgbClr val="95C11F"/>
              </a:buClr>
              <a:buSzPts val="1800"/>
              <a:buFont typeface="Noto Sans Symbols"/>
              <a:buChar char="❖"/>
            </a:pPr>
            <a:r>
              <a:rPr lang="en-GB" sz="1200" b="0" i="0" u="none">
                <a:solidFill>
                  <a:schemeClr val="dk1"/>
                </a:solidFill>
                <a:latin typeface="Open Sans"/>
                <a:ea typeface="Open Sans"/>
                <a:cs typeface="Open Sans"/>
                <a:sym typeface="Open Sans"/>
              </a:rPr>
              <a:t>'Engelle' ve 'bildir' işlevlerini bulmak için çocuklarınızın favori İnternet sitelerine bir göz atın. Onlara bu düğmelerin nasıl çalıştığını ve ne zaman kullanılmaları gerektiğini sorun. Bu, daha önce karşılaştıkları sorunları keşfetmenizi sağlayabilir.</a:t>
            </a:r>
            <a:endParaRPr/>
          </a:p>
        </p:txBody>
      </p:sp>
      <p:sp>
        <p:nvSpPr>
          <p:cNvPr id="539" name="Google Shape;539;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1" name="Google Shape;561;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95C11F"/>
              </a:buClr>
              <a:buSzPts val="1800"/>
              <a:buFont typeface="Noto Sans Symbols"/>
              <a:buChar char="❖"/>
            </a:pPr>
            <a:r>
              <a:rPr lang="en-GB" sz="1200" b="0" i="0" u="none">
                <a:solidFill>
                  <a:schemeClr val="dk1"/>
                </a:solidFill>
                <a:latin typeface="Open Sans"/>
                <a:ea typeface="Open Sans"/>
                <a:cs typeface="Open Sans"/>
                <a:sym typeface="Open Sans"/>
              </a:rPr>
              <a:t>Bir arama motoru kullanarak, çocuklarınızın filtrelerin, güvenlik duvarlarının ve antivirüs yazılımlarının ne olduğunu ve nasıl çalıştıklarını araştırmasına yardımcı olun. Birkaç İnternet sitesindeki sonuçları karşılaştırın ve reklamlara aldanmayın.</a:t>
            </a:r>
            <a:endParaRPr sz="1200"/>
          </a:p>
          <a:p>
            <a:pPr marL="342900" marR="0" lvl="0" indent="-342900" algn="l" rtl="0">
              <a:lnSpc>
                <a:spcPct val="100000"/>
              </a:lnSpc>
              <a:spcBef>
                <a:spcPts val="0"/>
              </a:spcBef>
              <a:spcAft>
                <a:spcPts val="0"/>
              </a:spcAft>
              <a:buClr>
                <a:srgbClr val="95C11F"/>
              </a:buClr>
              <a:buSzPts val="1800"/>
              <a:buFont typeface="Noto Sans Symbols"/>
              <a:buChar char="❖"/>
            </a:pPr>
            <a:r>
              <a:rPr lang="en-GB" sz="1200" b="0" i="0" u="none">
                <a:solidFill>
                  <a:schemeClr val="dk1"/>
                </a:solidFill>
                <a:latin typeface="Open Sans"/>
                <a:ea typeface="Open Sans"/>
                <a:cs typeface="Open Sans"/>
                <a:sym typeface="Open Sans"/>
              </a:rPr>
              <a:t>Tüm cihazlarınıza filtreler, güvenlik duvarları ve antivirüs yazılımları yükleyin, gerekirse bir BT mağazasından hizmet isteyin ve çocuklarınıza gezinme geçmişlerini ve çerezlerini düzenli olarak nasıl temizleyeceklerini gösterin.</a:t>
            </a:r>
            <a:endParaRPr sz="1200"/>
          </a:p>
          <a:p>
            <a:pPr marL="342900" marR="0" lvl="0" indent="-342900" algn="l" rtl="0">
              <a:lnSpc>
                <a:spcPct val="100000"/>
              </a:lnSpc>
              <a:spcBef>
                <a:spcPts val="0"/>
              </a:spcBef>
              <a:spcAft>
                <a:spcPts val="0"/>
              </a:spcAft>
              <a:buClr>
                <a:srgbClr val="95C11F"/>
              </a:buClr>
              <a:buSzPts val="1800"/>
              <a:buFont typeface="Noto Sans Symbols"/>
              <a:buChar char="❖"/>
            </a:pPr>
            <a:r>
              <a:rPr lang="en-GB" sz="1200" b="0" i="0" u="none">
                <a:solidFill>
                  <a:schemeClr val="dk1"/>
                </a:solidFill>
                <a:latin typeface="Open Sans"/>
                <a:ea typeface="Open Sans"/>
                <a:cs typeface="Open Sans"/>
                <a:sym typeface="Open Sans"/>
              </a:rPr>
              <a:t>İstenmeyen mesajlar, dolandırıcılık mesajları, virüsler, kötü amaçlı yazılımlar ve botlar gibi kelimeleri araştırın ve çocuklarınızın bunlara yakalanmaktan kaçınmasının yollarını aramalarını sağlayın.</a:t>
            </a:r>
            <a:endParaRPr sz="1200"/>
          </a:p>
          <a:p>
            <a:pPr marL="342900" marR="0" lvl="0" indent="-342900" algn="l" rtl="0">
              <a:lnSpc>
                <a:spcPct val="100000"/>
              </a:lnSpc>
              <a:spcBef>
                <a:spcPts val="0"/>
              </a:spcBef>
              <a:spcAft>
                <a:spcPts val="0"/>
              </a:spcAft>
              <a:buClr>
                <a:srgbClr val="95C11F"/>
              </a:buClr>
              <a:buSzPts val="1800"/>
              <a:buFont typeface="Noto Sans Symbols"/>
              <a:buChar char="❖"/>
            </a:pPr>
            <a:r>
              <a:rPr lang="en-GB" sz="1200" b="0" i="0" u="none">
                <a:solidFill>
                  <a:schemeClr val="dk1"/>
                </a:solidFill>
                <a:latin typeface="Open Sans"/>
                <a:ea typeface="Open Sans"/>
                <a:cs typeface="Open Sans"/>
                <a:sym typeface="Open Sans"/>
              </a:rPr>
              <a:t>Çocuklarınıza adlarını, ev adreslerini, yaşlarını, telefon numaralarını, okullarının adını, ruh hallerini ya da az önce ne yediklerini kalabalık bir meydanda tüm dünyanın duyması için bağırmaya hazır olup olmadıklarını sorun. İnternette bir şeyler paylaştıklarında tam olarak bunu yaptıklarını açıklayın! </a:t>
            </a:r>
            <a:endParaRPr sz="1200"/>
          </a:p>
          <a:p>
            <a:pPr marL="342900" marR="0" lvl="0" indent="-342900" algn="l" rtl="0">
              <a:lnSpc>
                <a:spcPct val="100000"/>
              </a:lnSpc>
              <a:spcBef>
                <a:spcPts val="0"/>
              </a:spcBef>
              <a:spcAft>
                <a:spcPts val="0"/>
              </a:spcAft>
              <a:buClr>
                <a:srgbClr val="95C11F"/>
              </a:buClr>
              <a:buSzPts val="1800"/>
              <a:buFont typeface="Noto Sans Symbols"/>
              <a:buChar char="❖"/>
            </a:pPr>
            <a:r>
              <a:rPr lang="en-GB" sz="1200" b="0" i="0" u="none">
                <a:solidFill>
                  <a:schemeClr val="dk1"/>
                </a:solidFill>
                <a:latin typeface="Open Sans"/>
                <a:ea typeface="Open Sans"/>
                <a:cs typeface="Open Sans"/>
                <a:sym typeface="Open Sans"/>
              </a:rPr>
              <a:t>Şifrelerin evimizin anahtarları gibi olduğunu, aile dışından kimsenin bunlara sahip olmaması gerektiğini açıklayın. Küçük çocuklara nasıl güçlü şifreler oluşturacaklarını öğretin ve onlara bulundukları her platform için farklı bir şifre kullanmaları ve bunları düzenli olarak değiştirmeleri gerektiğini hatırlatın. </a:t>
            </a:r>
            <a:endParaRPr sz="1200"/>
          </a:p>
          <a:p>
            <a:pPr marL="342900" marR="0" lvl="0" indent="-228600" algn="l" rtl="0">
              <a:lnSpc>
                <a:spcPct val="100000"/>
              </a:lnSpc>
              <a:spcBef>
                <a:spcPts val="0"/>
              </a:spcBef>
              <a:spcAft>
                <a:spcPts val="0"/>
              </a:spcAft>
              <a:buClr>
                <a:srgbClr val="95C11F"/>
              </a:buClr>
              <a:buSzPts val="1800"/>
              <a:buFont typeface="Noto Sans Symbols"/>
              <a:buNone/>
            </a:pPr>
            <a:endParaRPr sz="1200">
              <a:solidFill>
                <a:schemeClr val="dk1"/>
              </a:solidFill>
              <a:latin typeface="Open Sans"/>
              <a:ea typeface="Open Sans"/>
              <a:cs typeface="Open Sans"/>
              <a:sym typeface="Open Sans"/>
            </a:endParaRPr>
          </a:p>
          <a:p>
            <a:pPr marL="457200" marR="0" lvl="0" indent="-228600" algn="l" rtl="0">
              <a:lnSpc>
                <a:spcPct val="100000"/>
              </a:lnSpc>
              <a:spcBef>
                <a:spcPts val="0"/>
              </a:spcBef>
              <a:spcAft>
                <a:spcPts val="0"/>
              </a:spcAft>
              <a:buSzPts val="1400"/>
              <a:buNone/>
            </a:pPr>
            <a:endParaRPr/>
          </a:p>
        </p:txBody>
      </p:sp>
      <p:sp>
        <p:nvSpPr>
          <p:cNvPr id="562" name="Google Shape;562;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sz="1200" b="1" i="0" u="none" strike="noStrike" cap="none">
                <a:solidFill>
                  <a:schemeClr val="dk1"/>
                </a:solidFill>
                <a:latin typeface="Open Sans"/>
                <a:ea typeface="Open Sans"/>
                <a:cs typeface="Open Sans"/>
                <a:sym typeface="Open Sans"/>
              </a:rPr>
              <a:t>Vatandaşlar</a:t>
            </a:r>
            <a:r>
              <a:rPr lang="en-GB" sz="1200" b="0" i="0" u="none" strike="noStrike" cap="none">
                <a:solidFill>
                  <a:schemeClr val="dk1"/>
                </a:solidFill>
                <a:latin typeface="Open Sans"/>
                <a:ea typeface="Open Sans"/>
                <a:cs typeface="Open Sans"/>
                <a:sym typeface="Open Sans"/>
              </a:rPr>
              <a:t>, yaşadıkları ülkede herkes için ortak olan hak ve sorumluluklara sahip kişilerdir. Hepimiz şu ya da bu ülkenin vatandaşıyız. Aynı tanım </a:t>
            </a:r>
            <a:r>
              <a:rPr lang="en-GB" sz="1200" b="1" i="0" u="none" strike="noStrike" cap="none">
                <a:solidFill>
                  <a:schemeClr val="dk1"/>
                </a:solidFill>
                <a:latin typeface="Open Sans"/>
                <a:ea typeface="Open Sans"/>
                <a:cs typeface="Open Sans"/>
                <a:sym typeface="Open Sans"/>
              </a:rPr>
              <a:t>dijital vatandaşlar</a:t>
            </a:r>
            <a:r>
              <a:rPr lang="en-GB" sz="1200" b="0" i="0" u="none" strike="noStrike" cap="none">
                <a:solidFill>
                  <a:schemeClr val="dk1"/>
                </a:solidFill>
                <a:latin typeface="Open Sans"/>
                <a:ea typeface="Open Sans"/>
                <a:cs typeface="Open Sans"/>
                <a:sym typeface="Open Sans"/>
              </a:rPr>
              <a:t> için de geçerlidir; tek fark onların örtüşen gerçek ve sanal dünyalarda ya da dijital alanlarda yaşıyor olmalarıdır. </a:t>
            </a:r>
            <a:endParaRPr/>
          </a:p>
          <a:p>
            <a:pPr marL="0" marR="0" lvl="0" indent="0" algn="l" rtl="0">
              <a:lnSpc>
                <a:spcPct val="100000"/>
              </a:lnSpc>
              <a:spcBef>
                <a:spcPts val="600"/>
              </a:spcBef>
              <a:spcAft>
                <a:spcPts val="0"/>
              </a:spcAft>
              <a:buSzPts val="1400"/>
              <a:buNone/>
            </a:pPr>
            <a:r>
              <a:rPr lang="en-GB" sz="1200" b="0" i="0" u="none" strike="noStrike" cap="none">
                <a:solidFill>
                  <a:schemeClr val="dk1"/>
                </a:solidFill>
                <a:latin typeface="Open Sans"/>
                <a:ea typeface="Open Sans"/>
                <a:cs typeface="Open Sans"/>
                <a:sym typeface="Open Sans"/>
              </a:rPr>
              <a:t>Dijital alanlarda sınırlar ve dolayısıyla vatandaşlar için temel kurallar kullandığımız sanal platformların her biri tarafından tanımlanır (Facebook, Google, WhatsApp...). </a:t>
            </a:r>
            <a:endParaRPr/>
          </a:p>
          <a:p>
            <a:pPr marL="0" marR="0" lvl="0" indent="0" algn="l" rtl="0">
              <a:lnSpc>
                <a:spcPct val="100000"/>
              </a:lnSpc>
              <a:spcBef>
                <a:spcPts val="600"/>
              </a:spcBef>
              <a:spcAft>
                <a:spcPts val="0"/>
              </a:spcAft>
              <a:buSzPts val="1400"/>
              <a:buNone/>
            </a:pPr>
            <a:r>
              <a:rPr lang="en-GB" sz="1200" b="0" i="0" u="none" strike="noStrike" cap="none">
                <a:solidFill>
                  <a:schemeClr val="dk1"/>
                </a:solidFill>
                <a:latin typeface="Open Sans"/>
                <a:ea typeface="Open Sans"/>
                <a:cs typeface="Open Sans"/>
                <a:sym typeface="Open Sans"/>
              </a:rPr>
              <a:t>Bu nedenle </a:t>
            </a:r>
            <a:r>
              <a:rPr lang="en-GB" sz="1200" b="1" i="0" u="none" strike="noStrike" cap="none">
                <a:solidFill>
                  <a:schemeClr val="dk1"/>
                </a:solidFill>
                <a:latin typeface="Open Sans"/>
                <a:ea typeface="Open Sans"/>
                <a:cs typeface="Open Sans"/>
                <a:sym typeface="Open Sans"/>
              </a:rPr>
              <a:t>dijital vatandaşların, </a:t>
            </a:r>
            <a:r>
              <a:rPr lang="en-GB" sz="1200" b="0" i="0" u="none" strike="noStrike" cap="none">
                <a:solidFill>
                  <a:schemeClr val="dk1"/>
                </a:solidFill>
                <a:latin typeface="Open Sans"/>
                <a:ea typeface="Open Sans"/>
                <a:cs typeface="Open Sans"/>
                <a:sym typeface="Open Sans"/>
              </a:rPr>
              <a:t>bu alanların kurallarını</a:t>
            </a:r>
            <a:r>
              <a:rPr lang="en-GB">
                <a:latin typeface="Open Sans"/>
                <a:ea typeface="Open Sans"/>
                <a:cs typeface="Open Sans"/>
                <a:sym typeface="Open Sans"/>
              </a:rPr>
              <a:t> </a:t>
            </a:r>
            <a:r>
              <a:rPr lang="en-GB" sz="1200" b="0" i="0" u="none" strike="noStrike" cap="none">
                <a:solidFill>
                  <a:schemeClr val="dk1"/>
                </a:solidFill>
                <a:latin typeface="Open Sans"/>
                <a:ea typeface="Open Sans"/>
                <a:cs typeface="Open Sans"/>
                <a:sym typeface="Open Sans"/>
              </a:rPr>
              <a:t>ve hak ve sorumluluklarını nasıl koruyacaklarını bilmeleri gerekir. </a:t>
            </a:r>
            <a:endParaRPr/>
          </a:p>
        </p:txBody>
      </p:sp>
      <p:sp>
        <p:nvSpPr>
          <p:cNvPr id="97" name="Google Shape;97;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95C11F"/>
              </a:buClr>
              <a:buSzPts val="1800"/>
              <a:buFont typeface="Noto Sans Symbols"/>
              <a:buChar char="❖"/>
            </a:pPr>
            <a:r>
              <a:rPr lang="en-GB" sz="1200" b="0" i="0" u="none">
                <a:solidFill>
                  <a:schemeClr val="dk1"/>
                </a:solidFill>
                <a:latin typeface="Open Sans"/>
                <a:ea typeface="Open Sans"/>
                <a:cs typeface="Open Sans"/>
                <a:sym typeface="Open Sans"/>
              </a:rPr>
              <a:t>Çocuklarınızdan, tüketicilerin fiziksel bir mağazada sahip olduklarını düşündükleri hak ve sorumlulukların bir listesini yapmalarını isteyin. Bu haklara çevrim içi ortamda saygı gösterilip gösterilmediğini ne şekilde kontrol edebileceğimizi düşünmelerini isteyin. İnternetten alışveriş yaparken ne gibi sorumluluklarımız var?</a:t>
            </a:r>
            <a:endParaRPr sz="1200"/>
          </a:p>
          <a:p>
            <a:pPr marL="342900" marR="0" lvl="0" indent="-342900" algn="l" rtl="0">
              <a:lnSpc>
                <a:spcPct val="100000"/>
              </a:lnSpc>
              <a:spcBef>
                <a:spcPts val="0"/>
              </a:spcBef>
              <a:spcAft>
                <a:spcPts val="0"/>
              </a:spcAft>
              <a:buClr>
                <a:srgbClr val="95C11F"/>
              </a:buClr>
              <a:buSzPts val="1800"/>
              <a:buFont typeface="Noto Sans Symbols"/>
              <a:buChar char="❖"/>
            </a:pPr>
            <a:r>
              <a:rPr lang="en-GB" sz="1200" b="0" i="0" u="none">
                <a:solidFill>
                  <a:schemeClr val="dk1"/>
                </a:solidFill>
                <a:latin typeface="Open Sans"/>
                <a:ea typeface="Open Sans"/>
                <a:cs typeface="Open Sans"/>
                <a:sym typeface="Open Sans"/>
              </a:rPr>
              <a:t>Günümüzün sanal para dünyasında, çocukların paranın gerçek değerini öğrenmeye veya bu konuda kendilerine hatırlatma yapılmasına ihtiyaçları vardır. Onlara yardımcı olmak için bir karşılaştırma oyunu oynayabilirsiniz: 'Bir cep telefonu babanın xx günlük çalışmasına mal olur.'</a:t>
            </a:r>
            <a:endParaRPr sz="1200"/>
          </a:p>
          <a:p>
            <a:pPr marL="342900" marR="0" lvl="0" indent="-342900" algn="l" rtl="0">
              <a:lnSpc>
                <a:spcPct val="100000"/>
              </a:lnSpc>
              <a:spcBef>
                <a:spcPts val="0"/>
              </a:spcBef>
              <a:spcAft>
                <a:spcPts val="0"/>
              </a:spcAft>
              <a:buClr>
                <a:srgbClr val="95C11F"/>
              </a:buClr>
              <a:buSzPts val="1800"/>
              <a:buFont typeface="Noto Sans Symbols"/>
              <a:buChar char="❖"/>
            </a:pPr>
            <a:r>
              <a:rPr lang="en-GB" sz="1200" b="0" i="0" u="none">
                <a:solidFill>
                  <a:schemeClr val="dk1"/>
                </a:solidFill>
                <a:latin typeface="Open Sans"/>
                <a:ea typeface="Open Sans"/>
                <a:cs typeface="Open Sans"/>
                <a:sym typeface="Open Sans"/>
              </a:rPr>
              <a:t>Çocuklarınızla birlikte bazı ticari siteleri ziyaret edin ve tüm sitelerin perakendecinin iletişim bilgilerini, satış koşullarını ve ödeme yönteminin güvenli olduğunu açıkça belirtip belirtmediğini görmek için bir kontrol listesi oluşturmalarını sağlayın.</a:t>
            </a:r>
            <a:endParaRPr sz="1200"/>
          </a:p>
          <a:p>
            <a:pPr marL="342900" marR="0" lvl="0" indent="-342900" algn="l" rtl="0">
              <a:lnSpc>
                <a:spcPct val="100000"/>
              </a:lnSpc>
              <a:spcBef>
                <a:spcPts val="0"/>
              </a:spcBef>
              <a:spcAft>
                <a:spcPts val="0"/>
              </a:spcAft>
              <a:buClr>
                <a:srgbClr val="95C11F"/>
              </a:buClr>
              <a:buSzPts val="1800"/>
              <a:buFont typeface="Noto Sans Symbols"/>
              <a:buChar char="❖"/>
            </a:pPr>
            <a:r>
              <a:rPr lang="en-GB" sz="1200" b="0" i="0" u="none">
                <a:solidFill>
                  <a:schemeClr val="dk1"/>
                </a:solidFill>
                <a:latin typeface="Open Sans"/>
                <a:ea typeface="Open Sans"/>
                <a:cs typeface="Open Sans"/>
                <a:sym typeface="Open Sans"/>
              </a:rPr>
              <a:t>Çocuklarınıza İnternette gerçek olamayacak kadar iyi görünen her şeye şüpheyle yaklaşmalarını öğretin.</a:t>
            </a:r>
            <a:endParaRPr sz="1200"/>
          </a:p>
          <a:p>
            <a:pPr marL="342900" marR="0" lvl="0" indent="-342900" algn="l" rtl="0">
              <a:lnSpc>
                <a:spcPct val="100000"/>
              </a:lnSpc>
              <a:spcBef>
                <a:spcPts val="0"/>
              </a:spcBef>
              <a:spcAft>
                <a:spcPts val="0"/>
              </a:spcAft>
              <a:buClr>
                <a:srgbClr val="95C11F"/>
              </a:buClr>
              <a:buSzPts val="1800"/>
              <a:buFont typeface="Noto Sans Symbols"/>
              <a:buChar char="❖"/>
            </a:pPr>
            <a:r>
              <a:rPr lang="en-GB" sz="1200" b="0" i="0" u="none">
                <a:solidFill>
                  <a:schemeClr val="dk1"/>
                </a:solidFill>
                <a:latin typeface="Open Sans"/>
                <a:ea typeface="Open Sans"/>
                <a:cs typeface="Open Sans"/>
                <a:sym typeface="Open Sans"/>
              </a:rPr>
              <a:t>Günlük hayatımızdaki İhtiyaçlar ve İstekler konusunu tartışın; örneğin, eğitim bir İhtiyaçtır, ancak dondurma bir İstektir. Tüketici davranışlarımızın gezegenimiz üzerinde etkisi vardır, bu nedenle sorumlu bir şekilde alışveriş yapmamız gerekir.</a:t>
            </a:r>
            <a:endParaRPr sz="1200"/>
          </a:p>
          <a:p>
            <a:pPr marL="342900" marR="0" lvl="0" indent="-342900" algn="l" rtl="0">
              <a:lnSpc>
                <a:spcPct val="100000"/>
              </a:lnSpc>
              <a:spcBef>
                <a:spcPts val="0"/>
              </a:spcBef>
              <a:spcAft>
                <a:spcPts val="0"/>
              </a:spcAft>
              <a:buClr>
                <a:srgbClr val="95C11F"/>
              </a:buClr>
              <a:buSzPts val="1800"/>
              <a:buFont typeface="Noto Sans Symbols"/>
              <a:buChar char="❖"/>
            </a:pPr>
            <a:r>
              <a:rPr lang="en-GB" sz="1200" b="0" i="0" u="none">
                <a:solidFill>
                  <a:schemeClr val="dk1"/>
                </a:solidFill>
                <a:latin typeface="Open Sans"/>
                <a:ea typeface="Open Sans"/>
                <a:cs typeface="Open Sans"/>
                <a:sym typeface="Open Sans"/>
              </a:rPr>
              <a:t>Karbon ayak izinin ne olduğunu açıklayın ve çocuklarınıza gezegenimizin sürdürülebilirliğine katkıda bulunmak için ayak izlerini ne şekilde azaltabileceklerini gösterin.</a:t>
            </a:r>
            <a:endParaRPr sz="1200"/>
          </a:p>
          <a:p>
            <a:pPr marL="457200" marR="0" lvl="0" indent="-228600" algn="l" rtl="0">
              <a:lnSpc>
                <a:spcPct val="100000"/>
              </a:lnSpc>
              <a:spcBef>
                <a:spcPts val="0"/>
              </a:spcBef>
              <a:spcAft>
                <a:spcPts val="0"/>
              </a:spcAft>
              <a:buSzPts val="1400"/>
              <a:buNone/>
            </a:pPr>
            <a:endParaRPr/>
          </a:p>
        </p:txBody>
      </p:sp>
      <p:sp>
        <p:nvSpPr>
          <p:cNvPr id="589" name="Google Shape;589;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7" name="Google Shape;617;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93519B"/>
              </a:buClr>
              <a:buSzPts val="1800"/>
              <a:buFont typeface="Noto Sans Symbols"/>
              <a:buChar char="✔"/>
            </a:pPr>
            <a:r>
              <a:rPr lang="en-GB" sz="1200" b="0" i="0" u="none">
                <a:solidFill>
                  <a:schemeClr val="dk1"/>
                </a:solidFill>
                <a:latin typeface="Open Sans"/>
                <a:ea typeface="Open Sans"/>
                <a:cs typeface="Open Sans"/>
                <a:sym typeface="Open Sans"/>
              </a:rPr>
              <a:t>Ailenizdeki herkes arasında güven ve sevgi dolu bir ilişki kurun.</a:t>
            </a:r>
            <a:endParaRPr/>
          </a:p>
          <a:p>
            <a:pPr marL="285750" marR="0" lvl="0" indent="-285750" algn="l" rtl="0">
              <a:lnSpc>
                <a:spcPct val="100000"/>
              </a:lnSpc>
              <a:spcBef>
                <a:spcPts val="600"/>
              </a:spcBef>
              <a:spcAft>
                <a:spcPts val="0"/>
              </a:spcAft>
              <a:buClr>
                <a:srgbClr val="93519B"/>
              </a:buClr>
              <a:buSzPts val="1800"/>
              <a:buFont typeface="Noto Sans Symbols"/>
              <a:buChar char="✔"/>
            </a:pPr>
            <a:r>
              <a:rPr lang="en-GB" sz="1200" b="0" i="0" u="none">
                <a:solidFill>
                  <a:schemeClr val="dk1"/>
                </a:solidFill>
                <a:latin typeface="Open Sans"/>
                <a:ea typeface="Open Sans"/>
                <a:cs typeface="Open Sans"/>
                <a:sym typeface="Open Sans"/>
              </a:rPr>
              <a:t>Çocuklarınıza saygılı, sorumlu, nazik ve dünyaya açık olmayı öğretin.</a:t>
            </a:r>
            <a:endParaRPr/>
          </a:p>
          <a:p>
            <a:pPr marL="285750" marR="0" lvl="0" indent="-285750" algn="l" rtl="0">
              <a:lnSpc>
                <a:spcPct val="100000"/>
              </a:lnSpc>
              <a:spcBef>
                <a:spcPts val="600"/>
              </a:spcBef>
              <a:spcAft>
                <a:spcPts val="0"/>
              </a:spcAft>
              <a:buClr>
                <a:srgbClr val="93519B"/>
              </a:buClr>
              <a:buSzPts val="1800"/>
              <a:buFont typeface="Noto Sans Symbols"/>
              <a:buChar char="✔"/>
            </a:pPr>
            <a:r>
              <a:rPr lang="en-GB" sz="1200" b="0" i="0" u="none">
                <a:solidFill>
                  <a:schemeClr val="dk1"/>
                </a:solidFill>
                <a:latin typeface="Open Sans"/>
                <a:ea typeface="Open Sans"/>
                <a:cs typeface="Open Sans"/>
                <a:sym typeface="Open Sans"/>
              </a:rPr>
              <a:t>Çocuklarınızın yaratıcılıklarını, becerilerini ve yeteneklerini artırın.</a:t>
            </a:r>
            <a:endParaRPr/>
          </a:p>
          <a:p>
            <a:pPr marL="285750" marR="0" lvl="0" indent="-285750" algn="l" rtl="0">
              <a:lnSpc>
                <a:spcPct val="100000"/>
              </a:lnSpc>
              <a:spcBef>
                <a:spcPts val="600"/>
              </a:spcBef>
              <a:spcAft>
                <a:spcPts val="0"/>
              </a:spcAft>
              <a:buClr>
                <a:srgbClr val="93519B"/>
              </a:buClr>
              <a:buSzPts val="1800"/>
              <a:buFont typeface="Noto Sans Symbols"/>
              <a:buChar char="✔"/>
            </a:pPr>
            <a:r>
              <a:rPr lang="en-GB" sz="1200" b="0" i="0" u="none">
                <a:solidFill>
                  <a:schemeClr val="dk1"/>
                </a:solidFill>
                <a:latin typeface="Open Sans"/>
                <a:ea typeface="Open Sans"/>
                <a:cs typeface="Open Sans"/>
                <a:sym typeface="Open Sans"/>
              </a:rPr>
              <a:t>Çocuklarınızın eleştirel düşüncelerini geliştirin.</a:t>
            </a:r>
            <a:endParaRPr/>
          </a:p>
          <a:p>
            <a:pPr marL="285750" marR="0" lvl="0" indent="-285750" algn="l" rtl="0">
              <a:lnSpc>
                <a:spcPct val="100000"/>
              </a:lnSpc>
              <a:spcBef>
                <a:spcPts val="600"/>
              </a:spcBef>
              <a:spcAft>
                <a:spcPts val="0"/>
              </a:spcAft>
              <a:buClr>
                <a:srgbClr val="93519B"/>
              </a:buClr>
              <a:buSzPts val="1800"/>
              <a:buFont typeface="Noto Sans Symbols"/>
              <a:buChar char="✔"/>
            </a:pPr>
            <a:r>
              <a:rPr lang="en-GB" sz="1200" b="0" i="0" u="none">
                <a:solidFill>
                  <a:schemeClr val="dk1"/>
                </a:solidFill>
                <a:latin typeface="Open Sans"/>
                <a:ea typeface="Open Sans"/>
                <a:cs typeface="Open Sans"/>
                <a:sym typeface="Open Sans"/>
              </a:rPr>
              <a:t>Onları etik olmaları için güçlendirin, empati geliştirmelerine yardımcı olun.</a:t>
            </a:r>
            <a:endParaRPr/>
          </a:p>
          <a:p>
            <a:pPr marL="285750" marR="0" lvl="0" indent="-285750" algn="l" rtl="0">
              <a:lnSpc>
                <a:spcPct val="100000"/>
              </a:lnSpc>
              <a:spcBef>
                <a:spcPts val="600"/>
              </a:spcBef>
              <a:spcAft>
                <a:spcPts val="0"/>
              </a:spcAft>
              <a:buClr>
                <a:srgbClr val="93519B"/>
              </a:buClr>
              <a:buSzPts val="1800"/>
              <a:buFont typeface="Noto Sans Symbols"/>
              <a:buChar char="✔"/>
            </a:pPr>
            <a:r>
              <a:rPr lang="en-GB" sz="1200" b="0" i="0" u="none">
                <a:solidFill>
                  <a:schemeClr val="dk1"/>
                </a:solidFill>
                <a:latin typeface="Open Sans"/>
                <a:ea typeface="Open Sans"/>
                <a:cs typeface="Open Sans"/>
                <a:sym typeface="Open Sans"/>
              </a:rPr>
              <a:t>Çocuklarınızın çevrim içi ve çevrim dışı faaliyetler arasında sağlıklı bir denge oluşturmasına rehberlik edin. Bu konuda onlara örnek olun.</a:t>
            </a:r>
            <a:endParaRPr/>
          </a:p>
          <a:p>
            <a:pPr marL="285750" marR="0" lvl="0" indent="-285750" algn="l" rtl="0">
              <a:lnSpc>
                <a:spcPct val="100000"/>
              </a:lnSpc>
              <a:spcBef>
                <a:spcPts val="600"/>
              </a:spcBef>
              <a:spcAft>
                <a:spcPts val="0"/>
              </a:spcAft>
              <a:buClr>
                <a:srgbClr val="93519B"/>
              </a:buClr>
              <a:buSzPts val="1800"/>
              <a:buFont typeface="Noto Sans Symbols"/>
              <a:buChar char="✔"/>
            </a:pPr>
            <a:r>
              <a:rPr lang="en-GB" sz="1200" b="0" i="0" u="none">
                <a:solidFill>
                  <a:schemeClr val="dk1"/>
                </a:solidFill>
                <a:latin typeface="Open Sans"/>
                <a:ea typeface="Open Sans"/>
                <a:cs typeface="Open Sans"/>
                <a:sym typeface="Open Sans"/>
              </a:rPr>
              <a:t>Çocuklarınızı, hayatlarını ve geleceklerini nasıl şekillendirdiklerinin bilincinde olan aktif vatandaşlar olmaları için güçlendirin.</a:t>
            </a:r>
            <a:endParaRPr/>
          </a:p>
          <a:p>
            <a:pPr marL="285750" marR="0" lvl="0" indent="-285750" algn="l" rtl="0">
              <a:lnSpc>
                <a:spcPct val="100000"/>
              </a:lnSpc>
              <a:spcBef>
                <a:spcPts val="600"/>
              </a:spcBef>
              <a:spcAft>
                <a:spcPts val="0"/>
              </a:spcAft>
              <a:buClr>
                <a:srgbClr val="93519B"/>
              </a:buClr>
              <a:buSzPts val="1800"/>
              <a:buFont typeface="Noto Sans Symbols"/>
              <a:buChar char="✔"/>
            </a:pPr>
            <a:r>
              <a:rPr lang="en-GB" sz="1200" b="0" i="0" u="none">
                <a:solidFill>
                  <a:schemeClr val="dk1"/>
                </a:solidFill>
                <a:latin typeface="Open Sans"/>
                <a:ea typeface="Open Sans"/>
                <a:cs typeface="Open Sans"/>
                <a:sym typeface="Open Sans"/>
              </a:rPr>
              <a:t>Onlara haklarını korumayı ve hayattaki sorumluluklarına saygı duymayı öğretin.</a:t>
            </a:r>
            <a:endParaRPr/>
          </a:p>
          <a:p>
            <a:pPr marL="285750" marR="0" lvl="0" indent="-285750" algn="l" rtl="0">
              <a:lnSpc>
                <a:spcPct val="100000"/>
              </a:lnSpc>
              <a:spcBef>
                <a:spcPts val="600"/>
              </a:spcBef>
              <a:spcAft>
                <a:spcPts val="0"/>
              </a:spcAft>
              <a:buClr>
                <a:srgbClr val="93519B"/>
              </a:buClr>
              <a:buSzPts val="1800"/>
              <a:buFont typeface="Noto Sans Symbols"/>
              <a:buChar char="✔"/>
            </a:pPr>
            <a:r>
              <a:rPr lang="en-GB" sz="1200" b="0" i="0" u="none">
                <a:solidFill>
                  <a:schemeClr val="dk1"/>
                </a:solidFill>
                <a:latin typeface="Open Sans"/>
                <a:ea typeface="Open Sans"/>
                <a:cs typeface="Open Sans"/>
                <a:sym typeface="Open Sans"/>
              </a:rPr>
              <a:t>Çocuklarınıza mahremiyetin değerini ve kişisel bilgilerimizi korumanın önemini açıklayın.</a:t>
            </a:r>
            <a:endParaRPr/>
          </a:p>
          <a:p>
            <a:pPr marL="285750" marR="0" lvl="0" indent="-285750" algn="l" rtl="0">
              <a:lnSpc>
                <a:spcPct val="100000"/>
              </a:lnSpc>
              <a:spcBef>
                <a:spcPts val="600"/>
              </a:spcBef>
              <a:spcAft>
                <a:spcPts val="0"/>
              </a:spcAft>
              <a:buClr>
                <a:srgbClr val="93519B"/>
              </a:buClr>
              <a:buSzPts val="1800"/>
              <a:buFont typeface="Noto Sans Symbols"/>
              <a:buChar char="✔"/>
            </a:pPr>
            <a:r>
              <a:rPr lang="en-GB" sz="1200" b="0" i="0" u="none">
                <a:solidFill>
                  <a:schemeClr val="dk1"/>
                </a:solidFill>
                <a:latin typeface="Open Sans"/>
                <a:ea typeface="Open Sans"/>
                <a:cs typeface="Open Sans"/>
                <a:sym typeface="Open Sans"/>
              </a:rPr>
              <a:t>Etik ve sorumlu tüketiciler olmalarına yardımcı olun.</a:t>
            </a:r>
            <a:endParaRPr/>
          </a:p>
          <a:p>
            <a:pPr marL="285750" marR="0" lvl="0" indent="-285750" algn="l" rtl="0">
              <a:lnSpc>
                <a:spcPct val="100000"/>
              </a:lnSpc>
              <a:spcBef>
                <a:spcPts val="600"/>
              </a:spcBef>
              <a:spcAft>
                <a:spcPts val="0"/>
              </a:spcAft>
              <a:buClr>
                <a:srgbClr val="93519B"/>
              </a:buClr>
              <a:buSzPts val="1800"/>
              <a:buFont typeface="Noto Sans Symbols"/>
              <a:buChar char="✔"/>
            </a:pPr>
            <a:r>
              <a:rPr lang="en-GB" sz="1200" b="0" i="0" u="none">
                <a:solidFill>
                  <a:schemeClr val="dk1"/>
                </a:solidFill>
                <a:latin typeface="Open Sans"/>
                <a:ea typeface="Open Sans"/>
                <a:cs typeface="Open Sans"/>
                <a:sym typeface="Open Sans"/>
              </a:rPr>
              <a:t>Çocuklarınızın takip etmesini istediğiniz örneği siz onlara örnek olarak belirleyin!</a:t>
            </a:r>
            <a:endParaRPr/>
          </a:p>
        </p:txBody>
      </p:sp>
      <p:sp>
        <p:nvSpPr>
          <p:cNvPr id="618" name="Google Shape;618;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1" name="Google Shape;67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1113" marR="0" lvl="0" indent="-11113" algn="l" rtl="0">
              <a:lnSpc>
                <a:spcPct val="100000"/>
              </a:lnSpc>
              <a:spcBef>
                <a:spcPts val="0"/>
              </a:spcBef>
              <a:spcAft>
                <a:spcPts val="0"/>
              </a:spcAft>
              <a:buSzPts val="1400"/>
              <a:buNone/>
            </a:pPr>
            <a:r>
              <a:rPr lang="en-GB" sz="1200" b="0" i="0" u="none">
                <a:solidFill>
                  <a:schemeClr val="dk1"/>
                </a:solidFill>
                <a:latin typeface="Open Sans"/>
                <a:ea typeface="Open Sans"/>
                <a:cs typeface="Open Sans"/>
                <a:sym typeface="Open Sans"/>
              </a:rPr>
              <a:t>Çocuklar birçok farklı türde dijital faaliyete katılırlar. Mümkün olduğunca kapsamlı olması için Avrupa Konseyi bunları </a:t>
            </a:r>
            <a:r>
              <a:rPr lang="en-GB" sz="1200" b="1">
                <a:solidFill>
                  <a:srgbClr val="93519B"/>
                </a:solidFill>
                <a:latin typeface="Open Sans"/>
                <a:ea typeface="Open Sans"/>
                <a:cs typeface="Open Sans"/>
                <a:sym typeface="Open Sans"/>
              </a:rPr>
              <a:t>10 farklı alana </a:t>
            </a:r>
            <a:r>
              <a:rPr lang="en-GB" sz="1200" b="0" i="0" u="none">
                <a:solidFill>
                  <a:schemeClr val="dk1"/>
                </a:solidFill>
                <a:latin typeface="Open Sans"/>
                <a:ea typeface="Open Sans"/>
                <a:cs typeface="Open Sans"/>
                <a:sym typeface="Open Sans"/>
              </a:rPr>
              <a:t>ayırmıştır ve bunlar genel olarak üç grupta toplanmıştır: </a:t>
            </a:r>
            <a:r>
              <a:rPr lang="en-GB" sz="1200" b="1" i="0" u="none">
                <a:solidFill>
                  <a:schemeClr val="dk1"/>
                </a:solidFill>
                <a:latin typeface="Open Sans"/>
                <a:ea typeface="Open Sans"/>
                <a:cs typeface="Open Sans"/>
                <a:sym typeface="Open Sans"/>
              </a:rPr>
              <a:t>Çevrim İçi Olma, Çevrim İçi İyi Olma Hali, Çevrim İçi Haklar.</a:t>
            </a:r>
            <a:endParaRPr/>
          </a:p>
          <a:p>
            <a:pPr marL="11113" marR="0" lvl="0" indent="-11113" algn="l" rtl="0">
              <a:lnSpc>
                <a:spcPct val="100000"/>
              </a:lnSpc>
              <a:spcBef>
                <a:spcPts val="600"/>
              </a:spcBef>
              <a:spcAft>
                <a:spcPts val="0"/>
              </a:spcAft>
              <a:buSzPts val="1400"/>
              <a:buNone/>
            </a:pPr>
            <a:r>
              <a:rPr lang="en-GB" sz="1200" b="0" i="0" u="none">
                <a:solidFill>
                  <a:schemeClr val="dk1"/>
                </a:solidFill>
                <a:latin typeface="Open Sans"/>
                <a:ea typeface="Open Sans"/>
                <a:cs typeface="Open Sans"/>
                <a:sym typeface="Open Sans"/>
              </a:rPr>
              <a:t>Bu şekilde, ebeveynleri ve öğretmenleri şu konularda desteklemektedir:</a:t>
            </a:r>
            <a:endParaRPr/>
          </a:p>
          <a:p>
            <a:pPr marL="342900" marR="0" lvl="0" indent="-342900" algn="l" rtl="0">
              <a:lnSpc>
                <a:spcPct val="100000"/>
              </a:lnSpc>
              <a:spcBef>
                <a:spcPts val="1200"/>
              </a:spcBef>
              <a:spcAft>
                <a:spcPts val="0"/>
              </a:spcAft>
              <a:buClr>
                <a:srgbClr val="93519B"/>
              </a:buClr>
              <a:buSzPts val="1800"/>
              <a:buFont typeface="Noto Sans Symbols"/>
              <a:buChar char="⮚"/>
            </a:pPr>
            <a:r>
              <a:rPr lang="en-GB" sz="1200" b="0" i="0" u="none">
                <a:solidFill>
                  <a:schemeClr val="dk1"/>
                </a:solidFill>
                <a:latin typeface="Open Sans"/>
                <a:ea typeface="Open Sans"/>
                <a:cs typeface="Open Sans"/>
                <a:sym typeface="Open Sans"/>
              </a:rPr>
              <a:t>Çocukların adım adım öğrenmeleri gereken şeyleri anlamaları,</a:t>
            </a:r>
            <a:endParaRPr/>
          </a:p>
          <a:p>
            <a:pPr marL="342900" marR="0" lvl="0" indent="-342900" algn="l" rtl="0">
              <a:lnSpc>
                <a:spcPct val="100000"/>
              </a:lnSpc>
              <a:spcBef>
                <a:spcPts val="1200"/>
              </a:spcBef>
              <a:spcAft>
                <a:spcPts val="0"/>
              </a:spcAft>
              <a:buClr>
                <a:srgbClr val="93519B"/>
              </a:buClr>
              <a:buSzPts val="1800"/>
              <a:buFont typeface="Noto Sans Symbols"/>
              <a:buChar char="⮚"/>
            </a:pPr>
            <a:r>
              <a:rPr lang="en-GB" sz="1200" b="0" i="0" u="none">
                <a:solidFill>
                  <a:schemeClr val="dk1"/>
                </a:solidFill>
                <a:latin typeface="Open Sans"/>
                <a:ea typeface="Open Sans"/>
                <a:cs typeface="Open Sans"/>
                <a:sym typeface="Open Sans"/>
              </a:rPr>
              <a:t>Çocuklarını farklı alanlarla ilgili desteklemeleri;</a:t>
            </a:r>
            <a:endParaRPr/>
          </a:p>
          <a:p>
            <a:pPr marL="342900" marR="0" lvl="0" indent="-342900" algn="l" rtl="0">
              <a:lnSpc>
                <a:spcPct val="100000"/>
              </a:lnSpc>
              <a:spcBef>
                <a:spcPts val="1200"/>
              </a:spcBef>
              <a:spcAft>
                <a:spcPts val="0"/>
              </a:spcAft>
              <a:buClr>
                <a:srgbClr val="93519B"/>
              </a:buClr>
              <a:buSzPts val="1800"/>
              <a:buFont typeface="Noto Sans Symbols"/>
              <a:buChar char="⮚"/>
            </a:pPr>
            <a:r>
              <a:rPr lang="en-GB" sz="1200" b="0" i="0" u="none">
                <a:solidFill>
                  <a:schemeClr val="dk1"/>
                </a:solidFill>
                <a:latin typeface="Open Sans"/>
                <a:ea typeface="Open Sans"/>
                <a:cs typeface="Open Sans"/>
                <a:sym typeface="Open Sans"/>
              </a:rPr>
              <a:t>Ortaya çıkabilecek "sorunlu noktaları" göz önünde bulundurarak çocuklarına öğrenme yolunda rehberlik etmenin eğlenceli yollarını bulmaları;</a:t>
            </a:r>
            <a:endParaRPr/>
          </a:p>
          <a:p>
            <a:pPr marL="342900" marR="0" lvl="0" indent="-342900" algn="l" rtl="0">
              <a:lnSpc>
                <a:spcPct val="100000"/>
              </a:lnSpc>
              <a:spcBef>
                <a:spcPts val="1200"/>
              </a:spcBef>
              <a:spcAft>
                <a:spcPts val="0"/>
              </a:spcAft>
              <a:buClr>
                <a:srgbClr val="93519B"/>
              </a:buClr>
              <a:buSzPts val="1800"/>
              <a:buFont typeface="Noto Sans Symbols"/>
              <a:buChar char="⮚"/>
            </a:pPr>
            <a:r>
              <a:rPr lang="en-GB" sz="1200" b="0" i="0" u="none">
                <a:solidFill>
                  <a:schemeClr val="dk1"/>
                </a:solidFill>
                <a:latin typeface="Open Sans"/>
                <a:ea typeface="Open Sans"/>
                <a:cs typeface="Open Sans"/>
                <a:sym typeface="Open Sans"/>
              </a:rPr>
              <a:t>Çocukların her bir alanda karşılaşabilecekleri fayda ve riskler hakkında genel bir bakışa sahip olmaları;</a:t>
            </a:r>
            <a:endParaRPr/>
          </a:p>
          <a:p>
            <a:pPr marL="342900" marR="0" lvl="0" indent="-342900" algn="l" rtl="0">
              <a:lnSpc>
                <a:spcPct val="100000"/>
              </a:lnSpc>
              <a:spcBef>
                <a:spcPts val="1200"/>
              </a:spcBef>
              <a:spcAft>
                <a:spcPts val="0"/>
              </a:spcAft>
              <a:buClr>
                <a:srgbClr val="93519B"/>
              </a:buClr>
              <a:buSzPts val="1800"/>
              <a:buFont typeface="Noto Sans Symbols"/>
              <a:buChar char="⮚"/>
            </a:pPr>
            <a:r>
              <a:rPr lang="en-GB" sz="1200" b="0" i="0" u="none">
                <a:solidFill>
                  <a:schemeClr val="dk1"/>
                </a:solidFill>
                <a:latin typeface="Open Sans"/>
                <a:ea typeface="Open Sans"/>
                <a:cs typeface="Open Sans"/>
                <a:sym typeface="Open Sans"/>
              </a:rPr>
              <a:t>İçinde yaşadığımız çok karmaşık ve hızlı hareket eden dijital dünyayı anlamaları ve daha anlamlı hale getirmeleri.</a:t>
            </a:r>
            <a:endParaRPr/>
          </a:p>
        </p:txBody>
      </p:sp>
      <p:sp>
        <p:nvSpPr>
          <p:cNvPr id="191" name="Google Shape;191;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6" name="Google Shape;26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sp>
        <p:nvSpPr>
          <p:cNvPr id="17" name="Google Shape;17;p23"/>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3"/>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9" name="Google Shape;19;p2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71"/>
        <p:cNvGrpSpPr/>
        <p:nvPr/>
      </p:nvGrpSpPr>
      <p:grpSpPr>
        <a:xfrm>
          <a:off x="0" y="0"/>
          <a:ext cx="0" cy="0"/>
          <a:chOff x="0" y="0"/>
          <a:chExt cx="0" cy="0"/>
        </a:xfrm>
      </p:grpSpPr>
      <p:sp>
        <p:nvSpPr>
          <p:cNvPr id="72" name="Google Shape;72;p32"/>
          <p:cNvSpPr txBox="1">
            <a:spLocks noGrp="1"/>
          </p:cNvSpPr>
          <p:nvPr>
            <p:ph type="body" idx="1"/>
          </p:nvPr>
        </p:nvSpPr>
        <p:spPr>
          <a:xfrm rot="5400000">
            <a:off x="3833020"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3" name="Google Shape;73;p3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77"/>
        <p:cNvGrpSpPr/>
        <p:nvPr/>
      </p:nvGrpSpPr>
      <p:grpSpPr>
        <a:xfrm>
          <a:off x="0" y="0"/>
          <a:ext cx="0" cy="0"/>
          <a:chOff x="0" y="0"/>
          <a:chExt cx="0" cy="0"/>
        </a:xfrm>
      </p:grpSpPr>
      <p:sp>
        <p:nvSpPr>
          <p:cNvPr id="78" name="Google Shape;78;p33"/>
          <p:cNvSpPr txBox="1">
            <a:spLocks noGrp="1"/>
          </p:cNvSpPr>
          <p:nvPr>
            <p:ph type="body" idx="1"/>
          </p:nvPr>
        </p:nvSpPr>
        <p:spPr>
          <a:xfrm rot="5400000">
            <a:off x="1697039" y="-812800"/>
            <a:ext cx="5851525" cy="8026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9" name="Google Shape;79;p33"/>
          <p:cNvSpPr txBox="1">
            <a:spLocks noGrp="1"/>
          </p:cNvSpPr>
          <p:nvPr>
            <p:ph type="title"/>
          </p:nvPr>
        </p:nvSpPr>
        <p:spPr>
          <a:xfrm rot="5400000">
            <a:off x="7285039" y="1828801"/>
            <a:ext cx="5851525" cy="2743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6"/>
        <p:cNvGrpSpPr/>
        <p:nvPr/>
      </p:nvGrpSpPr>
      <p:grpSpPr>
        <a:xfrm>
          <a:off x="0" y="0"/>
          <a:ext cx="0" cy="0"/>
          <a:chOff x="0" y="0"/>
          <a:chExt cx="0" cy="0"/>
        </a:xfrm>
      </p:grpSpPr>
      <p:sp>
        <p:nvSpPr>
          <p:cNvPr id="27" name="Google Shape;27;p2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0"/>
        <p:cNvGrpSpPr/>
        <p:nvPr/>
      </p:nvGrpSpPr>
      <p:grpSpPr>
        <a:xfrm>
          <a:off x="0" y="0"/>
          <a:ext cx="0" cy="0"/>
          <a:chOff x="0" y="0"/>
          <a:chExt cx="0" cy="0"/>
        </a:xfrm>
      </p:grpSpPr>
      <p:sp>
        <p:nvSpPr>
          <p:cNvPr id="31" name="Google Shape;31;p26"/>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2" name="Google Shape;32;p26"/>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36"/>
        <p:cNvGrpSpPr/>
        <p:nvPr/>
      </p:nvGrpSpPr>
      <p:grpSpPr>
        <a:xfrm>
          <a:off x="0" y="0"/>
          <a:ext cx="0" cy="0"/>
          <a:chOff x="0" y="0"/>
          <a:chExt cx="0" cy="0"/>
        </a:xfrm>
      </p:grpSpPr>
      <p:sp>
        <p:nvSpPr>
          <p:cNvPr id="37" name="Google Shape;37;p2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7"/>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9" name="Google Shape;39;p27"/>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2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43"/>
        <p:cNvGrpSpPr/>
        <p:nvPr/>
      </p:nvGrpSpPr>
      <p:grpSpPr>
        <a:xfrm>
          <a:off x="0" y="0"/>
          <a:ext cx="0" cy="0"/>
          <a:chOff x="0" y="0"/>
          <a:chExt cx="0" cy="0"/>
        </a:xfrm>
      </p:grpSpPr>
      <p:sp>
        <p:nvSpPr>
          <p:cNvPr id="44" name="Google Shape;44;p2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8"/>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6" name="Google Shape;46;p28"/>
          <p:cNvSpPr txBox="1">
            <a:spLocks noGrp="1"/>
          </p:cNvSpPr>
          <p:nvPr>
            <p:ph type="body" idx="2"/>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28"/>
          <p:cNvSpPr txBox="1">
            <a:spLocks noGrp="1"/>
          </p:cNvSpPr>
          <p:nvPr>
            <p:ph type="body" idx="3"/>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28"/>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9" name="Google Shape;49;p2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52"/>
        <p:cNvGrpSpPr/>
        <p:nvPr/>
      </p:nvGrpSpPr>
      <p:grpSpPr>
        <a:xfrm>
          <a:off x="0" y="0"/>
          <a:ext cx="0" cy="0"/>
          <a:chOff x="0" y="0"/>
          <a:chExt cx="0" cy="0"/>
        </a:xfrm>
      </p:grpSpPr>
      <p:sp>
        <p:nvSpPr>
          <p:cNvPr id="53" name="Google Shape;53;p2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57"/>
        <p:cNvGrpSpPr/>
        <p:nvPr/>
      </p:nvGrpSpPr>
      <p:grpSpPr>
        <a:xfrm>
          <a:off x="0" y="0"/>
          <a:ext cx="0" cy="0"/>
          <a:chOff x="0" y="0"/>
          <a:chExt cx="0" cy="0"/>
        </a:xfrm>
      </p:grpSpPr>
      <p:sp>
        <p:nvSpPr>
          <p:cNvPr id="58" name="Google Shape;58;p30"/>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0"/>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0" name="Google Shape;60;p30"/>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1" name="Google Shape;61;p3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64"/>
        <p:cNvGrpSpPr/>
        <p:nvPr/>
      </p:nvGrpSpPr>
      <p:grpSpPr>
        <a:xfrm>
          <a:off x="0" y="0"/>
          <a:ext cx="0" cy="0"/>
          <a:chOff x="0" y="0"/>
          <a:chExt cx="0" cy="0"/>
        </a:xfrm>
      </p:grpSpPr>
      <p:sp>
        <p:nvSpPr>
          <p:cNvPr id="65" name="Google Shape;65;p31"/>
          <p:cNvSpPr>
            <a:spLocks noGrp="1"/>
          </p:cNvSpPr>
          <p:nvPr>
            <p:ph type="pic" idx="2"/>
          </p:nvPr>
        </p:nvSpPr>
        <p:spPr>
          <a:xfrm>
            <a:off x="2389717" y="612775"/>
            <a:ext cx="7315200" cy="4114800"/>
          </a:xfrm>
          <a:prstGeom prst="rect">
            <a:avLst/>
          </a:prstGeom>
          <a:noFill/>
          <a:ln>
            <a:noFill/>
          </a:ln>
        </p:spPr>
      </p:sp>
      <p:sp>
        <p:nvSpPr>
          <p:cNvPr id="66" name="Google Shape;66;p31"/>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1"/>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8" name="Google Shape;68;p3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2"/>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 name="Google Shape;12;p22"/>
          <p:cNvPicPr preferRelativeResize="0"/>
          <p:nvPr/>
        </p:nvPicPr>
        <p:blipFill rotWithShape="1">
          <a:blip r:embed="rId13">
            <a:alphaModFix/>
          </a:blip>
          <a:srcRect/>
          <a:stretch/>
        </p:blipFill>
        <p:spPr>
          <a:xfrm>
            <a:off x="10946776" y="6117173"/>
            <a:ext cx="1231859" cy="720000"/>
          </a:xfrm>
          <a:prstGeom prst="rect">
            <a:avLst/>
          </a:prstGeom>
          <a:noFill/>
          <a:ln>
            <a:noFill/>
          </a:ln>
        </p:spPr>
      </p:pic>
      <p:sp>
        <p:nvSpPr>
          <p:cNvPr id="13" name="Google Shape;13;p2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hyperlink" Target="https://rm.coe.int/prems-003222-gbr-2511-handbook-for-schools-16x24-2022-web-bat-1-/1680a67cab" TargetMode="External"/><Relationship Id="rId10" Type="http://schemas.openxmlformats.org/officeDocument/2006/relationships/image" Target="../media/image4.png"/><Relationship Id="rId4" Type="http://schemas.openxmlformats.org/officeDocument/2006/relationships/image" Target="../media/image20.png"/><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rm.coe.int/prems-003222-gbr-2511-handbook-for-schools-16x24-2022-web-bat-1-/1680a67cab" TargetMode="Externa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9.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rm.coe.int/prems-003222-gbr-2511-handbook-for-schools-16x24-2022-web-bat-1-/1680a67cab" TargetMode="External"/><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8.png"/><Relationship Id="rId7" Type="http://schemas.openxmlformats.org/officeDocument/2006/relationships/hyperlink" Target="https://rm.coe.int/prems-003222-gbr-2511-handbook-for-schools-16x24-2022-web-bat-1-/1680a67cab"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33.svg"/><Relationship Id="rId5" Type="http://schemas.openxmlformats.org/officeDocument/2006/relationships/image" Target="../media/image30.png"/><Relationship Id="rId10" Type="http://schemas.openxmlformats.org/officeDocument/2006/relationships/image" Target="../media/image32.png"/><Relationship Id="rId4" Type="http://schemas.openxmlformats.org/officeDocument/2006/relationships/image" Target="../media/image29.png"/><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36.png"/><Relationship Id="rId5" Type="http://schemas.openxmlformats.org/officeDocument/2006/relationships/hyperlink" Target="https://rm.coe.int/prems-003222-gbr-2511-handbook-for-schools-16x24-2022-web-bat-1-/1680a67cab" TargetMode="External"/><Relationship Id="rId10"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3.svg"/></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28.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18" Type="http://schemas.openxmlformats.org/officeDocument/2006/relationships/image" Target="../media/image3.png"/><Relationship Id="rId3" Type="http://schemas.openxmlformats.org/officeDocument/2006/relationships/image" Target="../media/image28.png"/><Relationship Id="rId21" Type="http://schemas.openxmlformats.org/officeDocument/2006/relationships/image" Target="../media/image33.svg"/><Relationship Id="rId7" Type="http://schemas.openxmlformats.org/officeDocument/2006/relationships/image" Target="../media/image50.png"/><Relationship Id="rId12" Type="http://schemas.openxmlformats.org/officeDocument/2006/relationships/image" Target="../media/image55.png"/><Relationship Id="rId17" Type="http://schemas.openxmlformats.org/officeDocument/2006/relationships/hyperlink" Target="https://rm.coe.int/prems-003222-gbr-2511-handbook-for-schools-16x24-2022-web-bat-1-/1680a67cab" TargetMode="External"/><Relationship Id="rId2" Type="http://schemas.openxmlformats.org/officeDocument/2006/relationships/notesSlide" Target="../notesSlides/notesSlide16.xml"/><Relationship Id="rId16" Type="http://schemas.openxmlformats.org/officeDocument/2006/relationships/image" Target="../media/image59.png"/><Relationship Id="rId20"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58.png"/><Relationship Id="rId10" Type="http://schemas.openxmlformats.org/officeDocument/2006/relationships/image" Target="../media/image53.png"/><Relationship Id="rId19" Type="http://schemas.openxmlformats.org/officeDocument/2006/relationships/image" Target="../media/image4.pn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7.png"/></Relationships>
</file>

<file path=ppt/slides/_rels/slide17.xml.rels><?xml version="1.0" encoding="UTF-8" standalone="yes"?>
<Relationships xmlns="http://schemas.openxmlformats.org/package/2006/relationships"><Relationship Id="rId8" Type="http://schemas.openxmlformats.org/officeDocument/2006/relationships/hyperlink" Target="https://rm.coe.int/prems-003222-gbr-2511-handbook-for-schools-16x24-2022-web-bat-1-/1680a67cab" TargetMode="External"/><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6.sv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63.png"/><Relationship Id="rId11" Type="http://schemas.openxmlformats.org/officeDocument/2006/relationships/image" Target="../media/image65.png"/><Relationship Id="rId5" Type="http://schemas.openxmlformats.org/officeDocument/2006/relationships/image" Target="../media/image62.png"/><Relationship Id="rId10" Type="http://schemas.openxmlformats.org/officeDocument/2006/relationships/image" Target="../media/image4.png"/><Relationship Id="rId4" Type="http://schemas.openxmlformats.org/officeDocument/2006/relationships/image" Target="../media/image61.png"/><Relationship Id="rId9"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0.png"/><Relationship Id="rId7"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rm.coe.int/prems-003222-gbr-2511-handbook-for-schools-16x24-2022-web-bat-1-/1680a67cab" TargetMode="External"/><Relationship Id="rId5" Type="http://schemas.openxmlformats.org/officeDocument/2006/relationships/image" Target="../media/image68.png"/><Relationship Id="rId4" Type="http://schemas.openxmlformats.org/officeDocument/2006/relationships/image" Target="../media/image67.png"/></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0.png"/><Relationship Id="rId7" Type="http://schemas.openxmlformats.org/officeDocument/2006/relationships/hyperlink" Target="https://rm.coe.int/prems-003222-gbr-2511-handbook-for-schools-16x24-2022-web-bat-1-/1680a67cab"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71.png"/><Relationship Id="rId11" Type="http://schemas.openxmlformats.org/officeDocument/2006/relationships/image" Target="../media/image66.svg"/><Relationship Id="rId5" Type="http://schemas.openxmlformats.org/officeDocument/2006/relationships/image" Target="../media/image70.png"/><Relationship Id="rId10" Type="http://schemas.openxmlformats.org/officeDocument/2006/relationships/image" Target="../media/image65.png"/><Relationship Id="rId4" Type="http://schemas.openxmlformats.org/officeDocument/2006/relationships/image" Target="../media/image69.png"/><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0.png"/><Relationship Id="rId7" Type="http://schemas.openxmlformats.org/officeDocument/2006/relationships/hyperlink" Target="https://rm.coe.int/prems-003222-gbr-2511-handbook-for-schools-16x24-2022-web-bat-1-/1680a67cab"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74.png"/><Relationship Id="rId11" Type="http://schemas.openxmlformats.org/officeDocument/2006/relationships/image" Target="../media/image66.svg"/><Relationship Id="rId5" Type="http://schemas.openxmlformats.org/officeDocument/2006/relationships/image" Target="../media/image73.png"/><Relationship Id="rId10" Type="http://schemas.openxmlformats.org/officeDocument/2006/relationships/image" Target="../media/image65.png"/><Relationship Id="rId4" Type="http://schemas.openxmlformats.org/officeDocument/2006/relationships/image" Target="../media/image72.png"/><Relationship Id="rId9"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5.png"/><Relationship Id="rId3" Type="http://schemas.openxmlformats.org/officeDocument/2006/relationships/image" Target="../media/image75.png"/><Relationship Id="rId7" Type="http://schemas.openxmlformats.org/officeDocument/2006/relationships/image" Target="../media/image79.png"/><Relationship Id="rId12" Type="http://schemas.openxmlformats.org/officeDocument/2006/relationships/image" Target="../media/image84.png"/><Relationship Id="rId17" Type="http://schemas.openxmlformats.org/officeDocument/2006/relationships/image" Target="../media/image26.svg"/><Relationship Id="rId2" Type="http://schemas.openxmlformats.org/officeDocument/2006/relationships/notesSlide" Target="../notesSlides/notesSlide21.xml"/><Relationship Id="rId16"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5" Type="http://schemas.openxmlformats.org/officeDocument/2006/relationships/image" Target="../media/image4.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 Id="rId1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86"/>
        <p:cNvGrpSpPr/>
        <p:nvPr/>
      </p:nvGrpSpPr>
      <p:grpSpPr>
        <a:xfrm>
          <a:off x="0" y="0"/>
          <a:ext cx="0" cy="0"/>
          <a:chOff x="0" y="0"/>
          <a:chExt cx="0" cy="0"/>
        </a:xfrm>
      </p:grpSpPr>
      <p:sp>
        <p:nvSpPr>
          <p:cNvPr id="87" name="Google Shape;87;p34"/>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endParaRPr/>
          </a:p>
        </p:txBody>
      </p:sp>
      <p:sp>
        <p:nvSpPr>
          <p:cNvPr id="88" name="Google Shape;88;p34"/>
          <p:cNvSpPr txBox="1">
            <a:spLocks noGrp="1"/>
          </p:cNvSpPr>
          <p:nvPr>
            <p:ph type="subTitle" idx="1"/>
          </p:nvPr>
        </p:nvSpPr>
        <p:spPr>
          <a:xfrm>
            <a:off x="1523999" y="4839128"/>
            <a:ext cx="9373299" cy="1086355"/>
          </a:xfrm>
          <a:prstGeom prst="rect">
            <a:avLst/>
          </a:prstGeom>
          <a:noFill/>
          <a:ln>
            <a:noFill/>
          </a:ln>
        </p:spPr>
        <p:txBody>
          <a:bodyPr spcFirstLastPara="1" wrap="square" lIns="91425" tIns="45700" rIns="91425" bIns="45700" anchor="t" anchorCtr="0">
            <a:normAutofit/>
          </a:bodyPr>
          <a:lstStyle/>
          <a:p>
            <a:pPr marL="457200" lvl="0" indent="-431800" algn="ctr" rtl="0">
              <a:lnSpc>
                <a:spcPct val="100000"/>
              </a:lnSpc>
              <a:spcBef>
                <a:spcPts val="640"/>
              </a:spcBef>
              <a:spcAft>
                <a:spcPts val="0"/>
              </a:spcAft>
              <a:buClr>
                <a:srgbClr val="888888"/>
              </a:buClr>
              <a:buSzPts val="3200"/>
              <a:buNone/>
            </a:pPr>
            <a:r>
              <a:rPr lang="en-GB" sz="2200" b="1" i="1">
                <a:solidFill>
                  <a:srgbClr val="205867"/>
                </a:solidFill>
              </a:rPr>
              <a:t>Çocuklarınızı Dijital Vatandaşlar Olmaları için Desteklemenin ve Güçlendirmenin Kolay Yolları</a:t>
            </a:r>
            <a:endParaRPr/>
          </a:p>
        </p:txBody>
      </p:sp>
      <p:pic>
        <p:nvPicPr>
          <p:cNvPr id="89" name="Google Shape;89;p34" descr="Background pattern&#10;&#10;Description automatically generated with low confidence"/>
          <p:cNvPicPr preferRelativeResize="0"/>
          <p:nvPr/>
        </p:nvPicPr>
        <p:blipFill rotWithShape="1">
          <a:blip r:embed="rId3">
            <a:alphaModFix/>
          </a:blip>
          <a:srcRect/>
          <a:stretch/>
        </p:blipFill>
        <p:spPr>
          <a:xfrm>
            <a:off x="0" y="-20656"/>
            <a:ext cx="12192000" cy="4705672"/>
          </a:xfrm>
          <a:prstGeom prst="rect">
            <a:avLst/>
          </a:prstGeom>
          <a:noFill/>
          <a:ln>
            <a:noFill/>
          </a:ln>
        </p:spPr>
      </p:pic>
      <p:grpSp>
        <p:nvGrpSpPr>
          <p:cNvPr id="90" name="Google Shape;90;p34"/>
          <p:cNvGrpSpPr/>
          <p:nvPr/>
        </p:nvGrpSpPr>
        <p:grpSpPr>
          <a:xfrm>
            <a:off x="2853323" y="5636231"/>
            <a:ext cx="6485353" cy="1221769"/>
            <a:chOff x="2453996" y="5660471"/>
            <a:chExt cx="6804303" cy="1319795"/>
          </a:xfrm>
        </p:grpSpPr>
        <p:pic>
          <p:nvPicPr>
            <p:cNvPr id="91" name="Google Shape;91;p34" descr="A picture containing logo&#10;&#10;Description automatically generated"/>
            <p:cNvPicPr preferRelativeResize="0"/>
            <p:nvPr/>
          </p:nvPicPr>
          <p:blipFill rotWithShape="1">
            <a:blip r:embed="rId4">
              <a:alphaModFix/>
            </a:blip>
            <a:srcRect/>
            <a:stretch/>
          </p:blipFill>
          <p:spPr>
            <a:xfrm>
              <a:off x="2453996" y="5978573"/>
              <a:ext cx="4181603" cy="699767"/>
            </a:xfrm>
            <a:prstGeom prst="rect">
              <a:avLst/>
            </a:prstGeom>
            <a:noFill/>
            <a:ln>
              <a:noFill/>
            </a:ln>
          </p:spPr>
        </p:pic>
        <p:pic>
          <p:nvPicPr>
            <p:cNvPr id="92" name="Google Shape;92;p34" descr="A red logo with a black background&#10;&#10;Description automatically generated"/>
            <p:cNvPicPr preferRelativeResize="0"/>
            <p:nvPr/>
          </p:nvPicPr>
          <p:blipFill rotWithShape="1">
            <a:blip r:embed="rId5">
              <a:alphaModFix/>
            </a:blip>
            <a:srcRect/>
            <a:stretch/>
          </p:blipFill>
          <p:spPr>
            <a:xfrm>
              <a:off x="7550330" y="5660471"/>
              <a:ext cx="1707969" cy="1319795"/>
            </a:xfrm>
            <a:prstGeom prst="rect">
              <a:avLst/>
            </a:prstGeom>
            <a:noFill/>
            <a:ln>
              <a:noFill/>
            </a:ln>
          </p:spPr>
        </p:pic>
      </p:grpSp>
      <p:sp>
        <p:nvSpPr>
          <p:cNvPr id="93" name="Google Shape;93;p34"/>
          <p:cNvSpPr txBox="1"/>
          <p:nvPr/>
        </p:nvSpPr>
        <p:spPr>
          <a:xfrm>
            <a:off x="6210648" y="4126019"/>
            <a:ext cx="557693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F2F2F2"/>
                </a:solidFill>
                <a:latin typeface="Arial"/>
                <a:ea typeface="Arial"/>
                <a:cs typeface="Arial"/>
                <a:sym typeface="Arial"/>
              </a:rPr>
              <a:t>Türkiye’de Dijital Vatandaşlık Eğitimi Projesi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F2F2F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91"/>
        <p:cNvGrpSpPr/>
        <p:nvPr/>
      </p:nvGrpSpPr>
      <p:grpSpPr>
        <a:xfrm>
          <a:off x="0" y="0"/>
          <a:ext cx="0" cy="0"/>
          <a:chOff x="0" y="0"/>
          <a:chExt cx="0" cy="0"/>
        </a:xfrm>
      </p:grpSpPr>
      <p:sp>
        <p:nvSpPr>
          <p:cNvPr id="292" name="Google Shape;292;p37"/>
          <p:cNvSpPr/>
          <p:nvPr/>
        </p:nvSpPr>
        <p:spPr>
          <a:xfrm>
            <a:off x="0" y="0"/>
            <a:ext cx="12192000" cy="759600"/>
          </a:xfrm>
          <a:prstGeom prst="rect">
            <a:avLst/>
          </a:prstGeom>
          <a:solidFill>
            <a:srgbClr val="E94E1B"/>
          </a:solidFill>
          <a:ln w="25400" cap="flat" cmpd="sng">
            <a:solidFill>
              <a:srgbClr val="E94E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chemeClr val="lt1"/>
                </a:solidFill>
                <a:latin typeface="Arial"/>
                <a:ea typeface="Arial"/>
                <a:cs typeface="Arial"/>
                <a:sym typeface="Arial"/>
              </a:rPr>
              <a:t> Erişim ve Kapsayıcılık</a:t>
            </a:r>
            <a:endParaRPr sz="2600" b="1" i="0" u="none" strike="noStrike" cap="none">
              <a:solidFill>
                <a:schemeClr val="lt1"/>
              </a:solidFill>
              <a:latin typeface="Arial"/>
              <a:ea typeface="Arial"/>
              <a:cs typeface="Arial"/>
              <a:sym typeface="Arial"/>
            </a:endParaRPr>
          </a:p>
        </p:txBody>
      </p:sp>
      <p:pic>
        <p:nvPicPr>
          <p:cNvPr id="293" name="Google Shape;293;p37"/>
          <p:cNvPicPr preferRelativeResize="0"/>
          <p:nvPr/>
        </p:nvPicPr>
        <p:blipFill rotWithShape="1">
          <a:blip r:embed="rId3">
            <a:alphaModFix/>
          </a:blip>
          <a:srcRect/>
          <a:stretch/>
        </p:blipFill>
        <p:spPr>
          <a:xfrm>
            <a:off x="11440886" y="60323"/>
            <a:ext cx="751114" cy="634662"/>
          </a:xfrm>
          <a:prstGeom prst="rect">
            <a:avLst/>
          </a:prstGeom>
          <a:noFill/>
          <a:ln>
            <a:noFill/>
          </a:ln>
        </p:spPr>
      </p:pic>
      <p:sp>
        <p:nvSpPr>
          <p:cNvPr id="294" name="Google Shape;294;p37"/>
          <p:cNvSpPr/>
          <p:nvPr/>
        </p:nvSpPr>
        <p:spPr>
          <a:xfrm rot="5400000">
            <a:off x="-82624" y="0"/>
            <a:ext cx="759600" cy="75960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95" name="Google Shape;295;p37"/>
          <p:cNvSpPr txBox="1"/>
          <p:nvPr/>
        </p:nvSpPr>
        <p:spPr>
          <a:xfrm>
            <a:off x="-49154" y="116044"/>
            <a:ext cx="46358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E94E1B"/>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296" name="Google Shape;296;p37"/>
          <p:cNvSpPr txBox="1"/>
          <p:nvPr/>
        </p:nvSpPr>
        <p:spPr>
          <a:xfrm>
            <a:off x="6171868" y="1619806"/>
            <a:ext cx="4364490" cy="352400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E94E1B"/>
              </a:buClr>
              <a:buSzPts val="1800"/>
              <a:buFont typeface="Noto Sans Symbols"/>
              <a:buChar char="❖"/>
            </a:pPr>
            <a:r>
              <a:rPr lang="en-GB" sz="1800" b="0" i="0" u="none" strike="noStrike" cap="none">
                <a:solidFill>
                  <a:schemeClr val="dk1"/>
                </a:solidFill>
                <a:latin typeface="Calibri"/>
                <a:ea typeface="Calibri"/>
                <a:cs typeface="Calibri"/>
                <a:sym typeface="Calibri"/>
              </a:rPr>
              <a:t>Çocukların yaşına uygun sitelerin bir listesini oluşturun.</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600"/>
              </a:spcBef>
              <a:spcAft>
                <a:spcPts val="0"/>
              </a:spcAft>
              <a:buClr>
                <a:srgbClr val="E94E1B"/>
              </a:buClr>
              <a:buSzPts val="1800"/>
              <a:buFont typeface="Noto Sans Symbols"/>
              <a:buChar char="❖"/>
            </a:pPr>
            <a:r>
              <a:rPr lang="en-GB" sz="1800" b="0" i="0" u="none" strike="noStrike" cap="none">
                <a:solidFill>
                  <a:schemeClr val="dk1"/>
                </a:solidFill>
                <a:latin typeface="Calibri"/>
                <a:ea typeface="Calibri"/>
                <a:cs typeface="Calibri"/>
                <a:sym typeface="Calibri"/>
              </a:rPr>
              <a:t>Çevrim içi zamanı ve etkinlikleri yönetmek için temel kurallar üzerinde anlaşın. </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600"/>
              </a:spcBef>
              <a:spcAft>
                <a:spcPts val="0"/>
              </a:spcAft>
              <a:buClr>
                <a:srgbClr val="E94E1B"/>
              </a:buClr>
              <a:buSzPts val="1800"/>
              <a:buFont typeface="Noto Sans Symbols"/>
              <a:buChar char="❖"/>
            </a:pPr>
            <a:r>
              <a:rPr lang="en-GB" sz="1800" b="0" i="0" u="none" strike="noStrike" cap="none">
                <a:solidFill>
                  <a:schemeClr val="dk1"/>
                </a:solidFill>
                <a:latin typeface="Calibri"/>
                <a:ea typeface="Calibri"/>
                <a:cs typeface="Calibri"/>
                <a:sym typeface="Calibri"/>
              </a:rPr>
              <a:t>Hepimizin çevrim içi ve çevrim dışı eşit fırsatlardan nasıl yararlanabileceğimizi tartışın.</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600"/>
              </a:spcBef>
              <a:spcAft>
                <a:spcPts val="0"/>
              </a:spcAft>
              <a:buClr>
                <a:srgbClr val="E94E1B"/>
              </a:buClr>
              <a:buSzPts val="1800"/>
              <a:buFont typeface="Noto Sans Symbols"/>
              <a:buChar char="❖"/>
            </a:pPr>
            <a:r>
              <a:rPr lang="en-GB" sz="1800" b="0" i="0" u="none" strike="noStrike" cap="none">
                <a:solidFill>
                  <a:schemeClr val="dk1"/>
                </a:solidFill>
                <a:latin typeface="Calibri"/>
                <a:ea typeface="Calibri"/>
                <a:cs typeface="Calibri"/>
                <a:sym typeface="Calibri"/>
              </a:rPr>
              <a:t>Okul ortamında eşit fırsatların sunulmasını sağlayın.</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600"/>
              </a:spcBef>
              <a:spcAft>
                <a:spcPts val="600"/>
              </a:spcAft>
              <a:buClr>
                <a:srgbClr val="E94E1B"/>
              </a:buClr>
              <a:buSzPts val="1800"/>
              <a:buFont typeface="Noto Sans Symbols"/>
              <a:buChar char="❖"/>
            </a:pPr>
            <a:r>
              <a:rPr lang="en-GB" sz="1800" b="0" i="0" u="none" strike="noStrike" cap="none">
                <a:solidFill>
                  <a:schemeClr val="dk1"/>
                </a:solidFill>
                <a:latin typeface="Calibri"/>
                <a:ea typeface="Calibri"/>
                <a:cs typeface="Calibri"/>
                <a:sym typeface="Calibri"/>
              </a:rPr>
              <a:t>Ailenizin içinde güven ortamı oluşturun.</a:t>
            </a:r>
            <a:endParaRPr sz="1400" b="0" i="0" u="none" strike="noStrike" cap="none">
              <a:solidFill>
                <a:srgbClr val="000000"/>
              </a:solidFill>
              <a:latin typeface="Calibri"/>
              <a:ea typeface="Calibri"/>
              <a:cs typeface="Calibri"/>
              <a:sym typeface="Calibri"/>
            </a:endParaRPr>
          </a:p>
        </p:txBody>
      </p:sp>
      <p:pic>
        <p:nvPicPr>
          <p:cNvPr id="297" name="Google Shape;297;p37"/>
          <p:cNvPicPr preferRelativeResize="0"/>
          <p:nvPr/>
        </p:nvPicPr>
        <p:blipFill rotWithShape="1">
          <a:blip r:embed="rId4">
            <a:alphaModFix/>
          </a:blip>
          <a:srcRect/>
          <a:stretch/>
        </p:blipFill>
        <p:spPr>
          <a:xfrm>
            <a:off x="34234" y="1064564"/>
            <a:ext cx="4364490" cy="4320000"/>
          </a:xfrm>
          <a:prstGeom prst="homePlate">
            <a:avLst>
              <a:gd name="adj" fmla="val 50000"/>
            </a:avLst>
          </a:prstGeom>
          <a:solidFill>
            <a:schemeClr val="lt1"/>
          </a:solidFill>
          <a:ln w="9525" cap="flat" cmpd="sng">
            <a:solidFill>
              <a:srgbClr val="E94E1B"/>
            </a:solidFill>
            <a:prstDash val="solid"/>
            <a:round/>
            <a:headEnd type="none" w="sm" len="sm"/>
            <a:tailEnd type="none" w="sm" len="sm"/>
          </a:ln>
        </p:spPr>
      </p:pic>
      <p:sp>
        <p:nvSpPr>
          <p:cNvPr id="298" name="Google Shape;298;p37"/>
          <p:cNvSpPr txBox="1"/>
          <p:nvPr/>
        </p:nvSpPr>
        <p:spPr>
          <a:xfrm>
            <a:off x="-49154" y="5383528"/>
            <a:ext cx="5319335"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GB" sz="700" b="0" i="1" u="none" strike="noStrike" cap="none">
                <a:solidFill>
                  <a:srgbClr val="000000"/>
                </a:solidFill>
                <a:latin typeface="Calibri"/>
                <a:ea typeface="Calibri"/>
                <a:cs typeface="Calibri"/>
                <a:sym typeface="Calibri"/>
              </a:rPr>
              <a:t>Illustrations: </a:t>
            </a:r>
            <a:r>
              <a:rPr lang="en-GB" sz="700" b="0" i="1" u="sng" strike="noStrike" cap="none">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Digital Citizenship Education Handbook </a:t>
            </a:r>
            <a:r>
              <a:rPr lang="en-GB" sz="700" b="0" i="0" u="none" strike="noStrike" cap="none">
                <a:solidFill>
                  <a:srgbClr val="000000"/>
                </a:solidFill>
                <a:latin typeface="Calibri"/>
                <a:ea typeface="Calibri"/>
                <a:cs typeface="Calibri"/>
                <a:sym typeface="Calibri"/>
              </a:rPr>
              <a:t>(Edition 2022), ISBN 978-92-871-8779-6; © Council of Europe, March 2022</a:t>
            </a:r>
            <a:endParaRPr sz="1400" b="0" i="0" u="none" strike="noStrike" cap="none">
              <a:solidFill>
                <a:srgbClr val="000000"/>
              </a:solidFill>
              <a:latin typeface="Arial"/>
              <a:ea typeface="Arial"/>
              <a:cs typeface="Arial"/>
              <a:sym typeface="Arial"/>
            </a:endParaRPr>
          </a:p>
        </p:txBody>
      </p:sp>
      <p:sp>
        <p:nvSpPr>
          <p:cNvPr id="299" name="Google Shape;299;p37"/>
          <p:cNvSpPr/>
          <p:nvPr/>
        </p:nvSpPr>
        <p:spPr>
          <a:xfrm>
            <a:off x="34234" y="1063528"/>
            <a:ext cx="4364492" cy="4320000"/>
          </a:xfrm>
          <a:prstGeom prst="homePlate">
            <a:avLst>
              <a:gd name="adj" fmla="val 50000"/>
            </a:avLst>
          </a:prstGeom>
          <a:gradFill>
            <a:gsLst>
              <a:gs pos="0">
                <a:srgbClr val="FFFFFF">
                  <a:alpha val="89411"/>
                </a:srgbClr>
              </a:gs>
              <a:gs pos="63000">
                <a:srgbClr val="FFFFFF">
                  <a:alpha val="89411"/>
                </a:srgbClr>
              </a:gs>
              <a:gs pos="100000">
                <a:srgbClr val="E94E1B"/>
              </a:gs>
            </a:gsLst>
            <a:lin ang="0" scaled="0"/>
          </a:gradFill>
          <a:ln w="25400" cap="flat" cmpd="sng">
            <a:solidFill>
              <a:srgbClr val="E94E1B"/>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dirty="0" err="1">
                <a:solidFill>
                  <a:schemeClr val="dk1"/>
                </a:solidFill>
                <a:latin typeface="Arial"/>
                <a:ea typeface="Arial"/>
                <a:cs typeface="Arial"/>
                <a:sym typeface="Arial"/>
              </a:rPr>
              <a:t>Kapsayıcılık</a:t>
            </a:r>
            <a:r>
              <a:rPr lang="en-GB" sz="1400" b="1" i="0" u="none" strike="noStrike" cap="none" dirty="0">
                <a:solidFill>
                  <a:schemeClr val="dk1"/>
                </a:solidFill>
                <a:latin typeface="Arial"/>
                <a:ea typeface="Arial"/>
                <a:cs typeface="Arial"/>
                <a:sym typeface="Arial"/>
              </a:rPr>
              <a:t>: </a:t>
            </a:r>
            <a:r>
              <a:rPr lang="en-GB" sz="1800" b="0" i="0" u="none" strike="noStrike" cap="none" dirty="0" err="1">
                <a:solidFill>
                  <a:schemeClr val="dk1"/>
                </a:solidFill>
                <a:latin typeface="Arial"/>
                <a:ea typeface="Arial"/>
                <a:cs typeface="Arial"/>
                <a:sym typeface="Arial"/>
              </a:rPr>
              <a:t>Dijital</a:t>
            </a:r>
            <a:r>
              <a:rPr lang="en-GB" sz="1800" b="0" i="0" u="none" strike="noStrike" cap="none" dirty="0">
                <a:solidFill>
                  <a:schemeClr val="dk1"/>
                </a:solidFill>
                <a:latin typeface="Arial"/>
                <a:ea typeface="Arial"/>
                <a:cs typeface="Arial"/>
                <a:sym typeface="Arial"/>
              </a:rPr>
              <a:t> </a:t>
            </a:r>
            <a:r>
              <a:rPr lang="en-GB" sz="1800" b="0" i="0" u="none" strike="noStrike" cap="none" dirty="0" err="1">
                <a:solidFill>
                  <a:schemeClr val="dk1"/>
                </a:solidFill>
                <a:latin typeface="Arial"/>
                <a:ea typeface="Arial"/>
                <a:cs typeface="Arial"/>
                <a:sym typeface="Arial"/>
              </a:rPr>
              <a:t>teknolojiye</a:t>
            </a:r>
            <a:r>
              <a:rPr lang="en-GB" sz="1800" b="0" i="0" u="none" strike="noStrike" cap="none" dirty="0">
                <a:solidFill>
                  <a:schemeClr val="dk1"/>
                </a:solidFill>
                <a:latin typeface="Arial"/>
                <a:ea typeface="Arial"/>
                <a:cs typeface="Arial"/>
                <a:sym typeface="Arial"/>
              </a:rPr>
              <a:t> </a:t>
            </a:r>
            <a:r>
              <a:rPr lang="en-GB" sz="1800" b="0" i="0" u="none" strike="noStrike" cap="none" dirty="0" err="1">
                <a:solidFill>
                  <a:schemeClr val="dk1"/>
                </a:solidFill>
                <a:latin typeface="Arial"/>
                <a:ea typeface="Arial"/>
                <a:cs typeface="Arial"/>
                <a:sym typeface="Arial"/>
              </a:rPr>
              <a:t>ve</a:t>
            </a:r>
            <a:r>
              <a:rPr lang="en-GB" sz="1800" b="0" i="0" u="none" strike="noStrike" cap="none" dirty="0">
                <a:solidFill>
                  <a:schemeClr val="dk1"/>
                </a:solidFill>
                <a:latin typeface="Arial"/>
                <a:ea typeface="Arial"/>
                <a:cs typeface="Arial"/>
                <a:sym typeface="Arial"/>
              </a:rPr>
              <a:t> </a:t>
            </a:r>
            <a:r>
              <a:rPr lang="en-GB" sz="1800" b="0" i="0" u="none" strike="noStrike" cap="none" dirty="0" err="1">
                <a:solidFill>
                  <a:schemeClr val="dk1"/>
                </a:solidFill>
                <a:latin typeface="Arial"/>
                <a:ea typeface="Arial"/>
                <a:cs typeface="Arial"/>
                <a:sym typeface="Arial"/>
              </a:rPr>
              <a:t>internete</a:t>
            </a:r>
            <a:r>
              <a:rPr lang="en-GB" sz="1800" b="0" i="0" u="none" strike="noStrike" cap="none" dirty="0">
                <a:solidFill>
                  <a:schemeClr val="dk1"/>
                </a:solidFill>
                <a:latin typeface="Arial"/>
                <a:ea typeface="Arial"/>
                <a:cs typeface="Arial"/>
                <a:sym typeface="Arial"/>
              </a:rPr>
              <a:t> </a:t>
            </a:r>
            <a:r>
              <a:rPr lang="en-GB" sz="1800" b="0" i="0" u="none" strike="noStrike" cap="none" dirty="0" err="1">
                <a:solidFill>
                  <a:schemeClr val="dk1"/>
                </a:solidFill>
                <a:latin typeface="Arial"/>
                <a:ea typeface="Arial"/>
                <a:cs typeface="Arial"/>
                <a:sym typeface="Arial"/>
              </a:rPr>
              <a:t>eşit</a:t>
            </a:r>
            <a:r>
              <a:rPr lang="en-GB" sz="1800" b="0" i="0" u="none" strike="noStrike" cap="none" dirty="0">
                <a:solidFill>
                  <a:schemeClr val="dk1"/>
                </a:solidFill>
                <a:latin typeface="Arial"/>
                <a:ea typeface="Arial"/>
                <a:cs typeface="Arial"/>
                <a:sym typeface="Arial"/>
              </a:rPr>
              <a:t> </a:t>
            </a:r>
            <a:r>
              <a:rPr lang="en-GB" sz="1800" b="0" i="0" u="none" strike="noStrike" cap="none" dirty="0" err="1">
                <a:solidFill>
                  <a:schemeClr val="dk1"/>
                </a:solidFill>
                <a:latin typeface="Arial"/>
                <a:ea typeface="Arial"/>
                <a:cs typeface="Arial"/>
                <a:sym typeface="Arial"/>
              </a:rPr>
              <a:t>erişim</a:t>
            </a:r>
            <a:r>
              <a:rPr lang="en-GB" sz="1800" b="0" i="0" u="none" strike="noStrike" cap="none" dirty="0">
                <a:solidFill>
                  <a:schemeClr val="dk1"/>
                </a:solidFill>
                <a:latin typeface="Arial"/>
                <a:ea typeface="Arial"/>
                <a:cs typeface="Arial"/>
                <a:sym typeface="Arial"/>
              </a:rPr>
              <a:t> </a:t>
            </a:r>
            <a:r>
              <a:rPr lang="en-GB" sz="1800" b="0" i="0" u="none" strike="noStrike" cap="none" dirty="0" err="1">
                <a:solidFill>
                  <a:schemeClr val="dk1"/>
                </a:solidFill>
                <a:latin typeface="Arial"/>
                <a:ea typeface="Arial"/>
                <a:cs typeface="Arial"/>
                <a:sym typeface="Arial"/>
              </a:rPr>
              <a:t>ve</a:t>
            </a:r>
            <a:r>
              <a:rPr lang="en-GB" sz="1800" b="0" i="0" u="none" strike="noStrike" cap="none" dirty="0">
                <a:solidFill>
                  <a:schemeClr val="dk1"/>
                </a:solidFill>
                <a:latin typeface="Arial"/>
                <a:ea typeface="Arial"/>
                <a:cs typeface="Arial"/>
                <a:sym typeface="Arial"/>
              </a:rPr>
              <a:t> </a:t>
            </a:r>
            <a:r>
              <a:rPr lang="en-GB" sz="1800" b="0" i="0" u="none" strike="noStrike" cap="none" dirty="0" err="1">
                <a:solidFill>
                  <a:schemeClr val="dk1"/>
                </a:solidFill>
                <a:latin typeface="Arial"/>
                <a:ea typeface="Arial"/>
                <a:cs typeface="Arial"/>
                <a:sym typeface="Arial"/>
              </a:rPr>
              <a:t>milliyet</a:t>
            </a:r>
            <a:r>
              <a:rPr lang="en-GB" sz="1800" b="0" i="0" u="none" strike="noStrike" cap="none" dirty="0">
                <a:solidFill>
                  <a:schemeClr val="dk1"/>
                </a:solidFill>
                <a:latin typeface="Arial"/>
                <a:ea typeface="Arial"/>
                <a:cs typeface="Arial"/>
                <a:sym typeface="Arial"/>
              </a:rPr>
              <a:t>, </a:t>
            </a:r>
            <a:r>
              <a:rPr lang="en-GB" sz="1800" b="0" i="0" u="none" strike="noStrike" cap="none" dirty="0" err="1">
                <a:solidFill>
                  <a:schemeClr val="dk1"/>
                </a:solidFill>
                <a:latin typeface="Arial"/>
                <a:ea typeface="Arial"/>
                <a:cs typeface="Arial"/>
                <a:sym typeface="Arial"/>
              </a:rPr>
              <a:t>kültür</a:t>
            </a:r>
            <a:r>
              <a:rPr lang="en-GB" sz="1800" b="0" i="0" u="none" strike="noStrike" cap="none" dirty="0">
                <a:solidFill>
                  <a:schemeClr val="dk1"/>
                </a:solidFill>
                <a:latin typeface="Arial"/>
                <a:ea typeface="Arial"/>
                <a:cs typeface="Arial"/>
                <a:sym typeface="Arial"/>
              </a:rPr>
              <a:t>, </a:t>
            </a:r>
            <a:r>
              <a:rPr lang="en-GB" sz="1800" b="0" i="0" u="none" strike="noStrike" cap="none" dirty="0" err="1">
                <a:solidFill>
                  <a:schemeClr val="dk1"/>
                </a:solidFill>
                <a:latin typeface="Arial"/>
                <a:ea typeface="Arial"/>
                <a:cs typeface="Arial"/>
                <a:sym typeface="Arial"/>
              </a:rPr>
              <a:t>cinsiyet</a:t>
            </a:r>
            <a:r>
              <a:rPr lang="en-GB" sz="1800" b="0" i="0" u="none" strike="noStrike" cap="none" dirty="0">
                <a:solidFill>
                  <a:schemeClr val="dk1"/>
                </a:solidFill>
                <a:latin typeface="Arial"/>
                <a:ea typeface="Arial"/>
                <a:cs typeface="Arial"/>
                <a:sym typeface="Arial"/>
              </a:rPr>
              <a:t>, </a:t>
            </a:r>
            <a:r>
              <a:rPr lang="en-GB" sz="1800" b="0" i="0" u="none" strike="noStrike" cap="none" dirty="0" err="1">
                <a:solidFill>
                  <a:schemeClr val="dk1"/>
                </a:solidFill>
                <a:latin typeface="Arial"/>
                <a:ea typeface="Arial"/>
                <a:cs typeface="Arial"/>
                <a:sym typeface="Arial"/>
              </a:rPr>
              <a:t>ırk</a:t>
            </a:r>
            <a:r>
              <a:rPr lang="en-GB" sz="1800" b="0" i="0" u="none" strike="noStrike" cap="none" dirty="0">
                <a:solidFill>
                  <a:schemeClr val="dk1"/>
                </a:solidFill>
                <a:latin typeface="Arial"/>
                <a:ea typeface="Arial"/>
                <a:cs typeface="Arial"/>
                <a:sym typeface="Arial"/>
              </a:rPr>
              <a:t>, </a:t>
            </a:r>
            <a:r>
              <a:rPr lang="en-GB" sz="1800" b="0" i="0" u="none" strike="noStrike" cap="none" dirty="0" err="1">
                <a:solidFill>
                  <a:schemeClr val="dk1"/>
                </a:solidFill>
                <a:latin typeface="Arial"/>
                <a:ea typeface="Arial"/>
                <a:cs typeface="Arial"/>
                <a:sym typeface="Arial"/>
              </a:rPr>
              <a:t>engeller</a:t>
            </a:r>
            <a:r>
              <a:rPr lang="en-GB" sz="1800" b="0" i="0" u="none" strike="noStrike" cap="none" dirty="0">
                <a:solidFill>
                  <a:schemeClr val="dk1"/>
                </a:solidFill>
                <a:latin typeface="Arial"/>
                <a:ea typeface="Arial"/>
                <a:cs typeface="Arial"/>
                <a:sym typeface="Arial"/>
              </a:rPr>
              <a:t> vb. ne </a:t>
            </a:r>
            <a:r>
              <a:rPr lang="en-GB" sz="1800" b="0" i="0" u="none" strike="noStrike" cap="none" dirty="0" err="1">
                <a:solidFill>
                  <a:schemeClr val="dk1"/>
                </a:solidFill>
                <a:latin typeface="Arial"/>
                <a:ea typeface="Arial"/>
                <a:cs typeface="Arial"/>
                <a:sym typeface="Arial"/>
              </a:rPr>
              <a:t>olursa</a:t>
            </a:r>
            <a:r>
              <a:rPr lang="en-GB" sz="1800" b="0" i="0" u="none" strike="noStrike" cap="none" dirty="0">
                <a:solidFill>
                  <a:schemeClr val="dk1"/>
                </a:solidFill>
                <a:latin typeface="Arial"/>
                <a:ea typeface="Arial"/>
                <a:cs typeface="Arial"/>
                <a:sym typeface="Arial"/>
              </a:rPr>
              <a:t> </a:t>
            </a:r>
            <a:r>
              <a:rPr lang="en-GB" sz="1800" b="0" i="0" u="none" strike="noStrike" cap="none" dirty="0" err="1">
                <a:solidFill>
                  <a:schemeClr val="dk1"/>
                </a:solidFill>
                <a:latin typeface="Arial"/>
                <a:ea typeface="Arial"/>
                <a:cs typeface="Arial"/>
                <a:sym typeface="Arial"/>
              </a:rPr>
              <a:t>olsun</a:t>
            </a:r>
            <a:r>
              <a:rPr lang="en-GB" sz="1800" b="0" i="0" u="none" strike="noStrike" cap="none" dirty="0">
                <a:solidFill>
                  <a:schemeClr val="dk1"/>
                </a:solidFill>
                <a:latin typeface="Arial"/>
                <a:ea typeface="Arial"/>
                <a:cs typeface="Arial"/>
                <a:sym typeface="Arial"/>
              </a:rPr>
              <a:t> </a:t>
            </a:r>
            <a:r>
              <a:rPr lang="en-GB" sz="1800" b="0" i="0" u="none" strike="noStrike" cap="none" dirty="0" err="1">
                <a:solidFill>
                  <a:schemeClr val="dk1"/>
                </a:solidFill>
                <a:latin typeface="Arial"/>
                <a:ea typeface="Arial"/>
                <a:cs typeface="Arial"/>
                <a:sym typeface="Arial"/>
              </a:rPr>
              <a:t>ayrımcılık</a:t>
            </a:r>
            <a:r>
              <a:rPr lang="en-GB" sz="1800" b="0" i="0" u="none" strike="noStrike" cap="none" dirty="0">
                <a:solidFill>
                  <a:schemeClr val="dk1"/>
                </a:solidFill>
                <a:latin typeface="Arial"/>
                <a:ea typeface="Arial"/>
                <a:cs typeface="Arial"/>
                <a:sym typeface="Arial"/>
              </a:rPr>
              <a:t> </a:t>
            </a:r>
            <a:r>
              <a:rPr lang="en-GB" sz="1800" b="0" i="0" u="none" strike="noStrike" cap="none" dirty="0" err="1">
                <a:solidFill>
                  <a:schemeClr val="dk1"/>
                </a:solidFill>
                <a:latin typeface="Arial"/>
                <a:ea typeface="Arial"/>
                <a:cs typeface="Arial"/>
                <a:sym typeface="Arial"/>
              </a:rPr>
              <a:t>yapılmaksızın</a:t>
            </a:r>
            <a:r>
              <a:rPr lang="en-GB" sz="1800" b="0" i="0" u="none" strike="noStrike" cap="none" dirty="0">
                <a:solidFill>
                  <a:schemeClr val="dk1"/>
                </a:solidFill>
                <a:latin typeface="Arial"/>
                <a:ea typeface="Arial"/>
                <a:cs typeface="Arial"/>
                <a:sym typeface="Arial"/>
              </a:rPr>
              <a:t> </a:t>
            </a:r>
            <a:r>
              <a:rPr lang="en-GB" sz="1800" b="0" i="0" u="none" strike="noStrike" cap="none" dirty="0" err="1">
                <a:solidFill>
                  <a:schemeClr val="dk1"/>
                </a:solidFill>
                <a:latin typeface="Arial"/>
                <a:ea typeface="Arial"/>
                <a:cs typeface="Arial"/>
                <a:sym typeface="Arial"/>
              </a:rPr>
              <a:t>saygı</a:t>
            </a:r>
            <a:r>
              <a:rPr lang="en-GB" sz="1800" b="0" i="0" u="none" strike="noStrike" cap="none" dirty="0">
                <a:solidFill>
                  <a:schemeClr val="dk1"/>
                </a:solidFill>
                <a:latin typeface="Arial"/>
                <a:ea typeface="Arial"/>
                <a:cs typeface="Arial"/>
                <a:sym typeface="Arial"/>
              </a:rPr>
              <a:t> </a:t>
            </a:r>
            <a:r>
              <a:rPr lang="en-GB" sz="1800" b="0" i="0" u="none" strike="noStrike" cap="none" dirty="0" err="1">
                <a:solidFill>
                  <a:schemeClr val="dk1"/>
                </a:solidFill>
                <a:latin typeface="Arial"/>
                <a:ea typeface="Arial"/>
                <a:cs typeface="Arial"/>
                <a:sym typeface="Arial"/>
              </a:rPr>
              <a:t>görme</a:t>
            </a:r>
            <a:r>
              <a:rPr lang="en-GB" sz="1800" b="0" i="0" u="none" strike="noStrike" cap="none" dirty="0">
                <a:solidFill>
                  <a:schemeClr val="dk1"/>
                </a:solidFill>
                <a:latin typeface="Arial"/>
                <a:ea typeface="Arial"/>
                <a:cs typeface="Arial"/>
                <a:sym typeface="Arial"/>
              </a:rPr>
              <a:t> </a:t>
            </a:r>
            <a:r>
              <a:rPr lang="en-GB" sz="1800" b="0" i="0" u="none" strike="noStrike" cap="none" dirty="0" err="1">
                <a:solidFill>
                  <a:schemeClr val="dk1"/>
                </a:solidFill>
                <a:latin typeface="Arial"/>
                <a:ea typeface="Arial"/>
                <a:cs typeface="Arial"/>
                <a:sym typeface="Arial"/>
              </a:rPr>
              <a:t>ve</a:t>
            </a:r>
            <a:r>
              <a:rPr lang="en-GB" sz="1800" b="0" i="0" u="none" strike="noStrike" cap="none" dirty="0">
                <a:solidFill>
                  <a:schemeClr val="dk1"/>
                </a:solidFill>
                <a:latin typeface="Arial"/>
                <a:ea typeface="Arial"/>
                <a:cs typeface="Arial"/>
                <a:sym typeface="Arial"/>
              </a:rPr>
              <a:t> </a:t>
            </a:r>
            <a:r>
              <a:rPr lang="en-GB" sz="1800" b="0" i="0" u="none" strike="noStrike" cap="none" dirty="0" err="1">
                <a:solidFill>
                  <a:schemeClr val="dk1"/>
                </a:solidFill>
                <a:latin typeface="Arial"/>
                <a:ea typeface="Arial"/>
                <a:cs typeface="Arial"/>
                <a:sym typeface="Arial"/>
              </a:rPr>
              <a:t>kabul</a:t>
            </a:r>
            <a:r>
              <a:rPr lang="en-GB" sz="1800" b="0" i="0" u="none" strike="noStrike" cap="none" dirty="0">
                <a:solidFill>
                  <a:schemeClr val="dk1"/>
                </a:solidFill>
                <a:latin typeface="Arial"/>
                <a:ea typeface="Arial"/>
                <a:cs typeface="Arial"/>
                <a:sym typeface="Arial"/>
              </a:rPr>
              <a:t> </a:t>
            </a:r>
            <a:r>
              <a:rPr lang="en-GB" sz="1800" b="0" i="0" u="none" strike="noStrike" cap="none" dirty="0" err="1">
                <a:solidFill>
                  <a:schemeClr val="dk1"/>
                </a:solidFill>
                <a:latin typeface="Arial"/>
                <a:ea typeface="Arial"/>
                <a:cs typeface="Arial"/>
                <a:sym typeface="Arial"/>
              </a:rPr>
              <a:t>edilme</a:t>
            </a:r>
            <a:r>
              <a:rPr lang="en-GB" sz="1800" b="0" i="0" u="none" strike="noStrike" cap="none" dirty="0">
                <a:solidFill>
                  <a:schemeClr val="dk1"/>
                </a:solidFill>
                <a:latin typeface="Arial"/>
                <a:ea typeface="Arial"/>
                <a:cs typeface="Arial"/>
                <a:sym typeface="Arial"/>
              </a:rPr>
              <a:t>. </a:t>
            </a:r>
            <a:endParaRPr sz="18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grpSp>
        <p:nvGrpSpPr>
          <p:cNvPr id="300" name="Google Shape;300;p37"/>
          <p:cNvGrpSpPr/>
          <p:nvPr/>
        </p:nvGrpSpPr>
        <p:grpSpPr>
          <a:xfrm>
            <a:off x="2333384" y="1011258"/>
            <a:ext cx="1602738" cy="1723805"/>
            <a:chOff x="162918" y="-53306"/>
            <a:chExt cx="1602738" cy="1723805"/>
          </a:xfrm>
        </p:grpSpPr>
        <p:sp>
          <p:nvSpPr>
            <p:cNvPr id="301" name="Google Shape;301;p37"/>
            <p:cNvSpPr/>
            <p:nvPr/>
          </p:nvSpPr>
          <p:spPr>
            <a:xfrm>
              <a:off x="767516" y="696114"/>
              <a:ext cx="850807" cy="850807"/>
            </a:xfrm>
            <a:custGeom>
              <a:avLst/>
              <a:gdLst/>
              <a:ahLst/>
              <a:cxnLst/>
              <a:rect l="l" t="t" r="r" b="b"/>
              <a:pathLst>
                <a:path w="120000" h="120000" extrusionOk="0">
                  <a:moveTo>
                    <a:pt x="85177" y="19133"/>
                  </a:moveTo>
                  <a:lnTo>
                    <a:pt x="94511" y="11300"/>
                  </a:lnTo>
                  <a:lnTo>
                    <a:pt x="101967" y="17557"/>
                  </a:lnTo>
                  <a:lnTo>
                    <a:pt x="95875" y="28109"/>
                  </a:lnTo>
                  <a:lnTo>
                    <a:pt x="95875" y="28109"/>
                  </a:lnTo>
                  <a:cubicBezTo>
                    <a:pt x="100207" y="32983"/>
                    <a:pt x="103501" y="38688"/>
                    <a:pt x="105555" y="44877"/>
                  </a:cubicBezTo>
                  <a:lnTo>
                    <a:pt x="117740" y="44877"/>
                  </a:lnTo>
                  <a:lnTo>
                    <a:pt x="119431" y="54463"/>
                  </a:lnTo>
                  <a:lnTo>
                    <a:pt x="107980" y="58630"/>
                  </a:lnTo>
                  <a:lnTo>
                    <a:pt x="107980" y="58630"/>
                  </a:lnTo>
                  <a:cubicBezTo>
                    <a:pt x="108167" y="65148"/>
                    <a:pt x="107023" y="71636"/>
                    <a:pt x="104618" y="77697"/>
                  </a:cubicBezTo>
                  <a:lnTo>
                    <a:pt x="113953" y="85530"/>
                  </a:lnTo>
                  <a:lnTo>
                    <a:pt x="109086" y="93960"/>
                  </a:lnTo>
                  <a:lnTo>
                    <a:pt x="97636" y="89792"/>
                  </a:lnTo>
                  <a:cubicBezTo>
                    <a:pt x="93588" y="94905"/>
                    <a:pt x="88542" y="99139"/>
                    <a:pt x="82804" y="102237"/>
                  </a:cubicBezTo>
                  <a:lnTo>
                    <a:pt x="84920" y="114237"/>
                  </a:lnTo>
                  <a:lnTo>
                    <a:pt x="75773" y="117566"/>
                  </a:lnTo>
                  <a:lnTo>
                    <a:pt x="69681" y="107014"/>
                  </a:lnTo>
                  <a:lnTo>
                    <a:pt x="69681" y="107014"/>
                  </a:lnTo>
                  <a:cubicBezTo>
                    <a:pt x="63294" y="108329"/>
                    <a:pt x="56706" y="108329"/>
                    <a:pt x="50319" y="107014"/>
                  </a:cubicBezTo>
                  <a:lnTo>
                    <a:pt x="44227" y="117566"/>
                  </a:lnTo>
                  <a:lnTo>
                    <a:pt x="35080" y="114237"/>
                  </a:lnTo>
                  <a:lnTo>
                    <a:pt x="37196" y="102237"/>
                  </a:lnTo>
                  <a:lnTo>
                    <a:pt x="37196" y="102237"/>
                  </a:lnTo>
                  <a:cubicBezTo>
                    <a:pt x="31458" y="99139"/>
                    <a:pt x="26412" y="94905"/>
                    <a:pt x="22364" y="89792"/>
                  </a:cubicBezTo>
                  <a:lnTo>
                    <a:pt x="10914" y="93960"/>
                  </a:lnTo>
                  <a:lnTo>
                    <a:pt x="6047" y="85530"/>
                  </a:lnTo>
                  <a:lnTo>
                    <a:pt x="15382" y="77697"/>
                  </a:lnTo>
                  <a:lnTo>
                    <a:pt x="15382" y="77697"/>
                  </a:lnTo>
                  <a:cubicBezTo>
                    <a:pt x="12977" y="71636"/>
                    <a:pt x="11833" y="65148"/>
                    <a:pt x="12020" y="58630"/>
                  </a:cubicBezTo>
                  <a:lnTo>
                    <a:pt x="569" y="54463"/>
                  </a:lnTo>
                  <a:lnTo>
                    <a:pt x="2260" y="44877"/>
                  </a:lnTo>
                  <a:lnTo>
                    <a:pt x="14445" y="44877"/>
                  </a:lnTo>
                  <a:lnTo>
                    <a:pt x="14445" y="44877"/>
                  </a:lnTo>
                  <a:cubicBezTo>
                    <a:pt x="16499" y="38688"/>
                    <a:pt x="19793" y="32983"/>
                    <a:pt x="24125" y="28109"/>
                  </a:cubicBezTo>
                  <a:lnTo>
                    <a:pt x="18033" y="17557"/>
                  </a:lnTo>
                  <a:lnTo>
                    <a:pt x="25489" y="11300"/>
                  </a:lnTo>
                  <a:lnTo>
                    <a:pt x="34823" y="19133"/>
                  </a:lnTo>
                  <a:lnTo>
                    <a:pt x="34823" y="19133"/>
                  </a:lnTo>
                  <a:cubicBezTo>
                    <a:pt x="40375" y="15712"/>
                    <a:pt x="46566" y="13459"/>
                    <a:pt x="53017" y="12511"/>
                  </a:cubicBezTo>
                  <a:lnTo>
                    <a:pt x="55133" y="511"/>
                  </a:lnTo>
                  <a:lnTo>
                    <a:pt x="64867" y="511"/>
                  </a:lnTo>
                  <a:lnTo>
                    <a:pt x="66983" y="12511"/>
                  </a:lnTo>
                  <a:lnTo>
                    <a:pt x="66983" y="12511"/>
                  </a:lnTo>
                  <a:cubicBezTo>
                    <a:pt x="73434" y="13459"/>
                    <a:pt x="79625" y="15712"/>
                    <a:pt x="85177" y="19133"/>
                  </a:cubicBezTo>
                  <a:close/>
                </a:path>
              </a:pathLst>
            </a:custGeom>
            <a:solidFill>
              <a:srgbClr val="E94E1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37"/>
            <p:cNvSpPr txBox="1"/>
            <p:nvPr/>
          </p:nvSpPr>
          <p:spPr>
            <a:xfrm>
              <a:off x="938566" y="895411"/>
              <a:ext cx="508707" cy="437333"/>
            </a:xfrm>
            <a:prstGeom prst="rect">
              <a:avLst/>
            </a:prstGeom>
            <a:noFill/>
            <a:ln>
              <a:noFill/>
            </a:ln>
          </p:spPr>
          <p:txBody>
            <a:bodyPr spcFirstLastPara="1" wrap="square" lIns="50800" tIns="50800" rIns="50800" bIns="50800" anchor="ctr" anchorCtr="0">
              <a:noAutofit/>
            </a:bodyPr>
            <a:lstStyle/>
            <a:p>
              <a:pPr marL="0" marR="0" lvl="0" indent="0" algn="ctr" rtl="0">
                <a:lnSpc>
                  <a:spcPct val="90000"/>
                </a:lnSpc>
                <a:spcBef>
                  <a:spcPts val="0"/>
                </a:spcBef>
                <a:spcAft>
                  <a:spcPts val="0"/>
                </a:spcAft>
                <a:buClr>
                  <a:srgbClr val="000000"/>
                </a:buClr>
                <a:buSzPts val="4000"/>
                <a:buFont typeface="Arial"/>
                <a:buNone/>
              </a:pPr>
              <a:r>
                <a:rPr lang="en-GB" sz="4000" b="0" i="0" u="none" strike="noStrike" cap="none">
                  <a:solidFill>
                    <a:schemeClr val="lt1"/>
                  </a:solidFill>
                  <a:latin typeface="Open Sans"/>
                  <a:ea typeface="Open Sans"/>
                  <a:cs typeface="Open Sans"/>
                  <a:sym typeface="Open Sans"/>
                </a:rPr>
                <a:t>?</a:t>
              </a:r>
              <a:endParaRPr sz="1400" b="0" i="0" u="none" strike="noStrike" cap="none">
                <a:solidFill>
                  <a:srgbClr val="000000"/>
                </a:solidFill>
                <a:latin typeface="Arial"/>
                <a:ea typeface="Arial"/>
                <a:cs typeface="Arial"/>
                <a:sym typeface="Arial"/>
              </a:endParaRPr>
            </a:p>
          </p:txBody>
        </p:sp>
        <p:sp>
          <p:nvSpPr>
            <p:cNvPr id="303" name="Google Shape;303;p37"/>
            <p:cNvSpPr/>
            <p:nvPr/>
          </p:nvSpPr>
          <p:spPr>
            <a:xfrm>
              <a:off x="272501" y="495015"/>
              <a:ext cx="618768" cy="618768"/>
            </a:xfrm>
            <a:custGeom>
              <a:avLst/>
              <a:gdLst/>
              <a:ahLst/>
              <a:cxnLst/>
              <a:rect l="l" t="t" r="r" b="b"/>
              <a:pathLst>
                <a:path w="120000" h="120000" extrusionOk="0">
                  <a:moveTo>
                    <a:pt x="89790" y="30393"/>
                  </a:moveTo>
                  <a:lnTo>
                    <a:pt x="107494" y="25057"/>
                  </a:lnTo>
                  <a:lnTo>
                    <a:pt x="114008" y="36341"/>
                  </a:lnTo>
                  <a:lnTo>
                    <a:pt x="100535" y="49005"/>
                  </a:lnTo>
                  <a:cubicBezTo>
                    <a:pt x="102488" y="56205"/>
                    <a:pt x="102488" y="63795"/>
                    <a:pt x="100535" y="70995"/>
                  </a:cubicBezTo>
                  <a:lnTo>
                    <a:pt x="114008" y="83659"/>
                  </a:lnTo>
                  <a:lnTo>
                    <a:pt x="107494" y="94943"/>
                  </a:lnTo>
                  <a:lnTo>
                    <a:pt x="89790" y="89607"/>
                  </a:lnTo>
                  <a:lnTo>
                    <a:pt x="89790" y="89607"/>
                  </a:lnTo>
                  <a:cubicBezTo>
                    <a:pt x="84531" y="94898"/>
                    <a:pt x="77957" y="98693"/>
                    <a:pt x="70746" y="100602"/>
                  </a:cubicBezTo>
                  <a:lnTo>
                    <a:pt x="66514" y="118602"/>
                  </a:lnTo>
                  <a:lnTo>
                    <a:pt x="53486" y="118602"/>
                  </a:lnTo>
                  <a:lnTo>
                    <a:pt x="49254" y="100602"/>
                  </a:lnTo>
                  <a:lnTo>
                    <a:pt x="49254" y="100602"/>
                  </a:lnTo>
                  <a:cubicBezTo>
                    <a:pt x="42043" y="98693"/>
                    <a:pt x="35469" y="94898"/>
                    <a:pt x="30210" y="89607"/>
                  </a:cubicBezTo>
                  <a:lnTo>
                    <a:pt x="12506" y="94943"/>
                  </a:lnTo>
                  <a:lnTo>
                    <a:pt x="5992" y="83659"/>
                  </a:lnTo>
                  <a:lnTo>
                    <a:pt x="19465" y="70995"/>
                  </a:lnTo>
                  <a:cubicBezTo>
                    <a:pt x="17512" y="63795"/>
                    <a:pt x="17512" y="56205"/>
                    <a:pt x="19465" y="49005"/>
                  </a:cubicBezTo>
                  <a:lnTo>
                    <a:pt x="5992" y="36341"/>
                  </a:lnTo>
                  <a:lnTo>
                    <a:pt x="12506" y="25057"/>
                  </a:lnTo>
                  <a:lnTo>
                    <a:pt x="30210" y="30393"/>
                  </a:lnTo>
                  <a:lnTo>
                    <a:pt x="30210" y="30393"/>
                  </a:lnTo>
                  <a:cubicBezTo>
                    <a:pt x="35469" y="25102"/>
                    <a:pt x="42043" y="21307"/>
                    <a:pt x="49254" y="19398"/>
                  </a:cubicBezTo>
                  <a:lnTo>
                    <a:pt x="53486" y="1398"/>
                  </a:lnTo>
                  <a:lnTo>
                    <a:pt x="66514" y="1398"/>
                  </a:lnTo>
                  <a:lnTo>
                    <a:pt x="70746" y="19398"/>
                  </a:lnTo>
                  <a:lnTo>
                    <a:pt x="70746" y="19398"/>
                  </a:lnTo>
                  <a:cubicBezTo>
                    <a:pt x="77957" y="21307"/>
                    <a:pt x="84531" y="25102"/>
                    <a:pt x="89790" y="30393"/>
                  </a:cubicBezTo>
                  <a:close/>
                </a:path>
              </a:pathLst>
            </a:custGeom>
            <a:solidFill>
              <a:srgbClr val="4EAAC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37"/>
            <p:cNvSpPr txBox="1"/>
            <p:nvPr/>
          </p:nvSpPr>
          <p:spPr>
            <a:xfrm>
              <a:off x="428278" y="651733"/>
              <a:ext cx="307214" cy="305332"/>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1" i="0" u="none" strike="noStrike" cap="none">
                  <a:solidFill>
                    <a:schemeClr val="lt1"/>
                  </a:solidFill>
                  <a:latin typeface="Open Sans"/>
                  <a:ea typeface="Open Sans"/>
                  <a:cs typeface="Open Sans"/>
                  <a:sym typeface="Open Sans"/>
                </a:rPr>
                <a:t>?</a:t>
              </a:r>
              <a:endParaRPr sz="1400" b="0" i="0" u="none" strike="noStrike" cap="none">
                <a:solidFill>
                  <a:srgbClr val="000000"/>
                </a:solidFill>
                <a:latin typeface="Arial"/>
                <a:ea typeface="Arial"/>
                <a:cs typeface="Arial"/>
                <a:sym typeface="Arial"/>
              </a:endParaRPr>
            </a:p>
          </p:txBody>
        </p:sp>
        <p:sp>
          <p:nvSpPr>
            <p:cNvPr id="305" name="Google Shape;305;p37"/>
            <p:cNvSpPr/>
            <p:nvPr/>
          </p:nvSpPr>
          <p:spPr>
            <a:xfrm rot="-900000">
              <a:off x="619075" y="68127"/>
              <a:ext cx="606267" cy="606267"/>
            </a:xfrm>
            <a:custGeom>
              <a:avLst/>
              <a:gdLst/>
              <a:ahLst/>
              <a:cxnLst/>
              <a:rect l="l" t="t" r="r" b="b"/>
              <a:pathLst>
                <a:path w="120000" h="120000" extrusionOk="0">
                  <a:moveTo>
                    <a:pt x="89790" y="30393"/>
                  </a:moveTo>
                  <a:lnTo>
                    <a:pt x="107494" y="25057"/>
                  </a:lnTo>
                  <a:lnTo>
                    <a:pt x="114008" y="36341"/>
                  </a:lnTo>
                  <a:lnTo>
                    <a:pt x="100535" y="49005"/>
                  </a:lnTo>
                  <a:cubicBezTo>
                    <a:pt x="102488" y="56205"/>
                    <a:pt x="102488" y="63795"/>
                    <a:pt x="100535" y="70995"/>
                  </a:cubicBezTo>
                  <a:lnTo>
                    <a:pt x="114008" y="83659"/>
                  </a:lnTo>
                  <a:lnTo>
                    <a:pt x="107494" y="94943"/>
                  </a:lnTo>
                  <a:lnTo>
                    <a:pt x="89790" y="89607"/>
                  </a:lnTo>
                  <a:lnTo>
                    <a:pt x="89790" y="89607"/>
                  </a:lnTo>
                  <a:cubicBezTo>
                    <a:pt x="84531" y="94898"/>
                    <a:pt x="77957" y="98693"/>
                    <a:pt x="70746" y="100602"/>
                  </a:cubicBezTo>
                  <a:lnTo>
                    <a:pt x="66514" y="118602"/>
                  </a:lnTo>
                  <a:lnTo>
                    <a:pt x="53486" y="118602"/>
                  </a:lnTo>
                  <a:lnTo>
                    <a:pt x="49254" y="100602"/>
                  </a:lnTo>
                  <a:lnTo>
                    <a:pt x="49254" y="100602"/>
                  </a:lnTo>
                  <a:cubicBezTo>
                    <a:pt x="42043" y="98693"/>
                    <a:pt x="35469" y="94898"/>
                    <a:pt x="30210" y="89607"/>
                  </a:cubicBezTo>
                  <a:lnTo>
                    <a:pt x="12506" y="94943"/>
                  </a:lnTo>
                  <a:lnTo>
                    <a:pt x="5992" y="83659"/>
                  </a:lnTo>
                  <a:lnTo>
                    <a:pt x="19465" y="70995"/>
                  </a:lnTo>
                  <a:cubicBezTo>
                    <a:pt x="17512" y="63795"/>
                    <a:pt x="17512" y="56205"/>
                    <a:pt x="19465" y="49005"/>
                  </a:cubicBezTo>
                  <a:lnTo>
                    <a:pt x="5992" y="36341"/>
                  </a:lnTo>
                  <a:lnTo>
                    <a:pt x="12506" y="25057"/>
                  </a:lnTo>
                  <a:lnTo>
                    <a:pt x="30210" y="30393"/>
                  </a:lnTo>
                  <a:lnTo>
                    <a:pt x="30210" y="30393"/>
                  </a:lnTo>
                  <a:cubicBezTo>
                    <a:pt x="35469" y="25102"/>
                    <a:pt x="42043" y="21307"/>
                    <a:pt x="49254" y="19398"/>
                  </a:cubicBezTo>
                  <a:lnTo>
                    <a:pt x="53486" y="1398"/>
                  </a:lnTo>
                  <a:lnTo>
                    <a:pt x="66514" y="1398"/>
                  </a:lnTo>
                  <a:lnTo>
                    <a:pt x="70746" y="19398"/>
                  </a:lnTo>
                  <a:lnTo>
                    <a:pt x="70746" y="19398"/>
                  </a:lnTo>
                  <a:cubicBezTo>
                    <a:pt x="77957" y="21307"/>
                    <a:pt x="84531" y="25102"/>
                    <a:pt x="89790" y="30393"/>
                  </a:cubicBezTo>
                  <a:close/>
                </a:path>
              </a:pathLst>
            </a:custGeom>
            <a:solidFill>
              <a:srgbClr val="95C11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37"/>
            <p:cNvSpPr txBox="1"/>
            <p:nvPr/>
          </p:nvSpPr>
          <p:spPr>
            <a:xfrm>
              <a:off x="752047" y="201099"/>
              <a:ext cx="340322" cy="340322"/>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GB" sz="2000" b="1" i="0" u="none" strike="noStrike" cap="none">
                  <a:solidFill>
                    <a:schemeClr val="lt1"/>
                  </a:solidFill>
                  <a:latin typeface="Open Sans"/>
                  <a:ea typeface="Open Sans"/>
                  <a:cs typeface="Open Sans"/>
                  <a:sym typeface="Open Sans"/>
                </a:rPr>
                <a:t>?</a:t>
              </a:r>
              <a:endParaRPr sz="1400" b="0" i="0" u="none" strike="noStrike" cap="none">
                <a:solidFill>
                  <a:srgbClr val="000000"/>
                </a:solidFill>
                <a:latin typeface="Arial"/>
                <a:ea typeface="Arial"/>
                <a:cs typeface="Arial"/>
                <a:sym typeface="Arial"/>
              </a:endParaRPr>
            </a:p>
          </p:txBody>
        </p:sp>
        <p:sp>
          <p:nvSpPr>
            <p:cNvPr id="307" name="Google Shape;307;p37"/>
            <p:cNvSpPr/>
            <p:nvPr/>
          </p:nvSpPr>
          <p:spPr>
            <a:xfrm>
              <a:off x="676623" y="581466"/>
              <a:ext cx="1089033" cy="1089033"/>
            </a:xfrm>
            <a:custGeom>
              <a:avLst/>
              <a:gdLst/>
              <a:ahLst/>
              <a:cxnLst/>
              <a:rect l="l" t="t" r="r" b="b"/>
              <a:pathLst>
                <a:path w="120000" h="120000" extrusionOk="0">
                  <a:moveTo>
                    <a:pt x="60005" y="3750"/>
                  </a:moveTo>
                  <a:lnTo>
                    <a:pt x="60005" y="3750"/>
                  </a:lnTo>
                  <a:cubicBezTo>
                    <a:pt x="81844" y="3752"/>
                    <a:pt x="101707" y="16394"/>
                    <a:pt x="110956" y="36177"/>
                  </a:cubicBezTo>
                  <a:cubicBezTo>
                    <a:pt x="120205" y="55960"/>
                    <a:pt x="117168" y="79309"/>
                    <a:pt x="103165" y="96067"/>
                  </a:cubicBezTo>
                  <a:lnTo>
                    <a:pt x="105827" y="98694"/>
                  </a:lnTo>
                  <a:lnTo>
                    <a:pt x="98039" y="97531"/>
                  </a:lnTo>
                  <a:lnTo>
                    <a:pt x="96484" y="89475"/>
                  </a:lnTo>
                  <a:lnTo>
                    <a:pt x="99145" y="92101"/>
                  </a:lnTo>
                  <a:lnTo>
                    <a:pt x="99145" y="92101"/>
                  </a:lnTo>
                  <a:cubicBezTo>
                    <a:pt x="111555" y="76968"/>
                    <a:pt x="114131" y="56039"/>
                    <a:pt x="105761" y="38349"/>
                  </a:cubicBezTo>
                  <a:cubicBezTo>
                    <a:pt x="97391" y="20659"/>
                    <a:pt x="79575" y="9377"/>
                    <a:pt x="60005" y="9376"/>
                  </a:cubicBezTo>
                  <a:close/>
                </a:path>
              </a:pathLst>
            </a:custGeom>
            <a:solidFill>
              <a:srgbClr val="D8D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37"/>
            <p:cNvSpPr/>
            <p:nvPr/>
          </p:nvSpPr>
          <p:spPr>
            <a:xfrm>
              <a:off x="162918" y="369466"/>
              <a:ext cx="791250" cy="791250"/>
            </a:xfrm>
            <a:custGeom>
              <a:avLst/>
              <a:gdLst/>
              <a:ahLst/>
              <a:cxnLst/>
              <a:rect l="l" t="t" r="r" b="b"/>
              <a:pathLst>
                <a:path w="120000" h="120000" extrusionOk="0">
                  <a:moveTo>
                    <a:pt x="38835" y="9410"/>
                  </a:moveTo>
                  <a:lnTo>
                    <a:pt x="41823" y="16553"/>
                  </a:lnTo>
                  <a:lnTo>
                    <a:pt x="41823" y="16553"/>
                  </a:lnTo>
                  <a:cubicBezTo>
                    <a:pt x="23032" y="24414"/>
                    <a:pt x="11425" y="43464"/>
                    <a:pt x="13055" y="63768"/>
                  </a:cubicBezTo>
                  <a:lnTo>
                    <a:pt x="18064" y="62671"/>
                  </a:lnTo>
                  <a:lnTo>
                    <a:pt x="10211" y="70899"/>
                  </a:lnTo>
                  <a:lnTo>
                    <a:pt x="417" y="66534"/>
                  </a:lnTo>
                  <a:lnTo>
                    <a:pt x="5431" y="65437"/>
                  </a:lnTo>
                  <a:lnTo>
                    <a:pt x="5431" y="65437"/>
                  </a:lnTo>
                  <a:cubicBezTo>
                    <a:pt x="3042" y="41449"/>
                    <a:pt x="16596" y="18714"/>
                    <a:pt x="38835" y="9410"/>
                  </a:cubicBezTo>
                  <a:close/>
                </a:path>
              </a:pathLst>
            </a:custGeom>
            <a:solidFill>
              <a:srgbClr val="D8D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37"/>
            <p:cNvSpPr/>
            <p:nvPr/>
          </p:nvSpPr>
          <p:spPr>
            <a:xfrm>
              <a:off x="478839" y="-53306"/>
              <a:ext cx="853127" cy="853127"/>
            </a:xfrm>
            <a:custGeom>
              <a:avLst/>
              <a:gdLst/>
              <a:ahLst/>
              <a:cxnLst/>
              <a:rect l="l" t="t" r="r" b="b"/>
              <a:pathLst>
                <a:path w="120000" h="120000" extrusionOk="0">
                  <a:moveTo>
                    <a:pt x="4986" y="64681"/>
                  </a:moveTo>
                  <a:lnTo>
                    <a:pt x="4986" y="64681"/>
                  </a:lnTo>
                  <a:cubicBezTo>
                    <a:pt x="3682" y="49360"/>
                    <a:pt x="8826" y="34190"/>
                    <a:pt x="19179" y="22822"/>
                  </a:cubicBezTo>
                  <a:lnTo>
                    <a:pt x="16020" y="19256"/>
                  </a:lnTo>
                  <a:lnTo>
                    <a:pt x="25771" y="21357"/>
                  </a:lnTo>
                  <a:lnTo>
                    <a:pt x="27129" y="31797"/>
                  </a:lnTo>
                  <a:lnTo>
                    <a:pt x="23972" y="28233"/>
                  </a:lnTo>
                  <a:lnTo>
                    <a:pt x="23972" y="28233"/>
                  </a:lnTo>
                  <a:cubicBezTo>
                    <a:pt x="15304" y="38065"/>
                    <a:pt x="11029" y="51012"/>
                    <a:pt x="12141" y="64072"/>
                  </a:cubicBezTo>
                  <a:close/>
                </a:path>
              </a:pathLst>
            </a:custGeom>
            <a:solidFill>
              <a:srgbClr val="D8D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10" name="Google Shape;310;p37"/>
          <p:cNvGrpSpPr/>
          <p:nvPr/>
        </p:nvGrpSpPr>
        <p:grpSpPr>
          <a:xfrm>
            <a:off x="1840897" y="4747404"/>
            <a:ext cx="1938926" cy="551016"/>
            <a:chOff x="316897" y="4747404"/>
            <a:chExt cx="1938926" cy="551016"/>
          </a:xfrm>
        </p:grpSpPr>
        <p:pic>
          <p:nvPicPr>
            <p:cNvPr id="311" name="Google Shape;311;p37" descr="Blind with solid fill"/>
            <p:cNvPicPr preferRelativeResize="0"/>
            <p:nvPr/>
          </p:nvPicPr>
          <p:blipFill rotWithShape="1">
            <a:blip r:embed="rId6">
              <a:alphaModFix/>
            </a:blip>
            <a:srcRect/>
            <a:stretch/>
          </p:blipFill>
          <p:spPr>
            <a:xfrm>
              <a:off x="316897" y="4758420"/>
              <a:ext cx="540000" cy="540000"/>
            </a:xfrm>
            <a:prstGeom prst="rect">
              <a:avLst/>
            </a:prstGeom>
            <a:noFill/>
            <a:ln>
              <a:noFill/>
            </a:ln>
          </p:spPr>
        </p:pic>
        <p:pic>
          <p:nvPicPr>
            <p:cNvPr id="312" name="Google Shape;312;p37" descr="Deaf with solid fill"/>
            <p:cNvPicPr preferRelativeResize="0"/>
            <p:nvPr/>
          </p:nvPicPr>
          <p:blipFill rotWithShape="1">
            <a:blip r:embed="rId7">
              <a:alphaModFix/>
            </a:blip>
            <a:srcRect/>
            <a:stretch/>
          </p:blipFill>
          <p:spPr>
            <a:xfrm>
              <a:off x="1715823" y="4747404"/>
              <a:ext cx="540000" cy="540000"/>
            </a:xfrm>
            <a:prstGeom prst="rect">
              <a:avLst/>
            </a:prstGeom>
            <a:noFill/>
            <a:ln>
              <a:noFill/>
            </a:ln>
          </p:spPr>
        </p:pic>
        <p:pic>
          <p:nvPicPr>
            <p:cNvPr id="313" name="Google Shape;313;p37" descr="Wheelchair with solid fill"/>
            <p:cNvPicPr preferRelativeResize="0"/>
            <p:nvPr/>
          </p:nvPicPr>
          <p:blipFill rotWithShape="1">
            <a:blip r:embed="rId8">
              <a:alphaModFix/>
            </a:blip>
            <a:srcRect/>
            <a:stretch/>
          </p:blipFill>
          <p:spPr>
            <a:xfrm>
              <a:off x="1000392" y="4758420"/>
              <a:ext cx="540000" cy="540000"/>
            </a:xfrm>
            <a:prstGeom prst="rect">
              <a:avLst/>
            </a:prstGeom>
            <a:noFill/>
            <a:ln>
              <a:noFill/>
            </a:ln>
          </p:spPr>
        </p:pic>
      </p:grpSp>
      <p:grpSp>
        <p:nvGrpSpPr>
          <p:cNvPr id="314" name="Google Shape;314;p37"/>
          <p:cNvGrpSpPr/>
          <p:nvPr/>
        </p:nvGrpSpPr>
        <p:grpSpPr>
          <a:xfrm>
            <a:off x="2853323" y="5693283"/>
            <a:ext cx="6485353" cy="1221769"/>
            <a:chOff x="2453996" y="5660471"/>
            <a:chExt cx="6804303" cy="1319795"/>
          </a:xfrm>
        </p:grpSpPr>
        <p:pic>
          <p:nvPicPr>
            <p:cNvPr id="315" name="Google Shape;315;p37" descr="A picture containing logo&#10;&#10;Description automatically generated"/>
            <p:cNvPicPr preferRelativeResize="0"/>
            <p:nvPr/>
          </p:nvPicPr>
          <p:blipFill rotWithShape="1">
            <a:blip r:embed="rId9">
              <a:alphaModFix/>
            </a:blip>
            <a:srcRect/>
            <a:stretch/>
          </p:blipFill>
          <p:spPr>
            <a:xfrm>
              <a:off x="2453996" y="5978573"/>
              <a:ext cx="4181603" cy="699767"/>
            </a:xfrm>
            <a:prstGeom prst="rect">
              <a:avLst/>
            </a:prstGeom>
            <a:noFill/>
            <a:ln>
              <a:noFill/>
            </a:ln>
          </p:spPr>
        </p:pic>
        <p:pic>
          <p:nvPicPr>
            <p:cNvPr id="316" name="Google Shape;316;p37" descr="A red logo with a black background&#10;&#10;Description automatically generated"/>
            <p:cNvPicPr preferRelativeResize="0"/>
            <p:nvPr/>
          </p:nvPicPr>
          <p:blipFill rotWithShape="1">
            <a:blip r:embed="rId10">
              <a:alphaModFix/>
            </a:blip>
            <a:srcRect/>
            <a:stretch/>
          </p:blipFill>
          <p:spPr>
            <a:xfrm>
              <a:off x="7550330" y="5660471"/>
              <a:ext cx="1707969" cy="1319795"/>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99"/>
                                        </p:tgtEl>
                                        <p:attrNameLst>
                                          <p:attrName>style.visibility</p:attrName>
                                        </p:attrNameLst>
                                      </p:cBhvr>
                                      <p:to>
                                        <p:strVal val="visible"/>
                                      </p:to>
                                    </p:set>
                                    <p:animEffect transition="in" filter="fade">
                                      <p:cBhvr>
                                        <p:cTn id="7" dur="1250"/>
                                        <p:tgtEl>
                                          <p:spTgt spid="299"/>
                                        </p:tgtEl>
                                      </p:cBhvr>
                                    </p:animEffect>
                                  </p:childTnLst>
                                </p:cTn>
                              </p:par>
                              <p:par>
                                <p:cTn id="8" presetID="10" presetClass="entr" presetSubtype="0" fill="hold" nodeType="withEffect">
                                  <p:stCondLst>
                                    <p:cond delay="1000"/>
                                  </p:stCondLst>
                                  <p:childTnLst>
                                    <p:set>
                                      <p:cBhvr>
                                        <p:cTn id="9" dur="1" fill="hold">
                                          <p:stCondLst>
                                            <p:cond delay="0"/>
                                          </p:stCondLst>
                                        </p:cTn>
                                        <p:tgtEl>
                                          <p:spTgt spid="310"/>
                                        </p:tgtEl>
                                        <p:attrNameLst>
                                          <p:attrName>style.visibility</p:attrName>
                                        </p:attrNameLst>
                                      </p:cBhvr>
                                      <p:to>
                                        <p:strVal val="visible"/>
                                      </p:to>
                                    </p:set>
                                    <p:animEffect transition="in" filter="fade">
                                      <p:cBhvr>
                                        <p:cTn id="10" dur="500"/>
                                        <p:tgtEl>
                                          <p:spTgt spid="3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96">
                                            <p:txEl>
                                              <p:pRg st="0" end="0"/>
                                            </p:txEl>
                                          </p:spTgt>
                                        </p:tgtEl>
                                        <p:attrNameLst>
                                          <p:attrName>style.visibility</p:attrName>
                                        </p:attrNameLst>
                                      </p:cBhvr>
                                      <p:to>
                                        <p:strVal val="visible"/>
                                      </p:to>
                                    </p:set>
                                    <p:animEffect transition="in" filter="fade">
                                      <p:cBhvr>
                                        <p:cTn id="15" dur="500"/>
                                        <p:tgtEl>
                                          <p:spTgt spid="29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96">
                                            <p:txEl>
                                              <p:pRg st="1" end="1"/>
                                            </p:txEl>
                                          </p:spTgt>
                                        </p:tgtEl>
                                        <p:attrNameLst>
                                          <p:attrName>style.visibility</p:attrName>
                                        </p:attrNameLst>
                                      </p:cBhvr>
                                      <p:to>
                                        <p:strVal val="visible"/>
                                      </p:to>
                                    </p:set>
                                    <p:animEffect transition="in" filter="fade">
                                      <p:cBhvr>
                                        <p:cTn id="20" dur="500"/>
                                        <p:tgtEl>
                                          <p:spTgt spid="29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96">
                                            <p:txEl>
                                              <p:pRg st="2" end="2"/>
                                            </p:txEl>
                                          </p:spTgt>
                                        </p:tgtEl>
                                        <p:attrNameLst>
                                          <p:attrName>style.visibility</p:attrName>
                                        </p:attrNameLst>
                                      </p:cBhvr>
                                      <p:to>
                                        <p:strVal val="visible"/>
                                      </p:to>
                                    </p:set>
                                    <p:animEffect transition="in" filter="fade">
                                      <p:cBhvr>
                                        <p:cTn id="25" dur="500"/>
                                        <p:tgtEl>
                                          <p:spTgt spid="29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96">
                                            <p:txEl>
                                              <p:pRg st="3" end="3"/>
                                            </p:txEl>
                                          </p:spTgt>
                                        </p:tgtEl>
                                        <p:attrNameLst>
                                          <p:attrName>style.visibility</p:attrName>
                                        </p:attrNameLst>
                                      </p:cBhvr>
                                      <p:to>
                                        <p:strVal val="visible"/>
                                      </p:to>
                                    </p:set>
                                    <p:animEffect transition="in" filter="fade">
                                      <p:cBhvr>
                                        <p:cTn id="30" dur="500"/>
                                        <p:tgtEl>
                                          <p:spTgt spid="29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96">
                                            <p:txEl>
                                              <p:pRg st="4" end="4"/>
                                            </p:txEl>
                                          </p:spTgt>
                                        </p:tgtEl>
                                        <p:attrNameLst>
                                          <p:attrName>style.visibility</p:attrName>
                                        </p:attrNameLst>
                                      </p:cBhvr>
                                      <p:to>
                                        <p:strVal val="visible"/>
                                      </p:to>
                                    </p:set>
                                    <p:animEffect transition="in" filter="fade">
                                      <p:cBhvr>
                                        <p:cTn id="35" dur="500"/>
                                        <p:tgtEl>
                                          <p:spTgt spid="29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321"/>
        <p:cNvGrpSpPr/>
        <p:nvPr/>
      </p:nvGrpSpPr>
      <p:grpSpPr>
        <a:xfrm>
          <a:off x="0" y="0"/>
          <a:ext cx="0" cy="0"/>
          <a:chOff x="0" y="0"/>
          <a:chExt cx="0" cy="0"/>
        </a:xfrm>
      </p:grpSpPr>
      <p:sp>
        <p:nvSpPr>
          <p:cNvPr id="322" name="Google Shape;322;p38"/>
          <p:cNvSpPr/>
          <p:nvPr/>
        </p:nvSpPr>
        <p:spPr>
          <a:xfrm>
            <a:off x="0" y="0"/>
            <a:ext cx="12192000" cy="759600"/>
          </a:xfrm>
          <a:prstGeom prst="rect">
            <a:avLst/>
          </a:prstGeom>
          <a:solidFill>
            <a:srgbClr val="E94E1B"/>
          </a:solidFill>
          <a:ln w="25400" cap="flat" cmpd="sng">
            <a:solidFill>
              <a:srgbClr val="E94E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chemeClr val="lt1"/>
                </a:solidFill>
                <a:latin typeface="Arial"/>
                <a:ea typeface="Arial"/>
                <a:cs typeface="Arial"/>
                <a:sym typeface="Arial"/>
              </a:rPr>
              <a:t> Öğrenme ve Yaratıcılık</a:t>
            </a:r>
            <a:endParaRPr sz="2600" b="1" i="0" u="none" strike="noStrike" cap="none">
              <a:solidFill>
                <a:schemeClr val="lt1"/>
              </a:solidFill>
              <a:latin typeface="Arial"/>
              <a:ea typeface="Arial"/>
              <a:cs typeface="Arial"/>
              <a:sym typeface="Arial"/>
            </a:endParaRPr>
          </a:p>
        </p:txBody>
      </p:sp>
      <p:sp>
        <p:nvSpPr>
          <p:cNvPr id="323" name="Google Shape;323;p38"/>
          <p:cNvSpPr txBox="1"/>
          <p:nvPr/>
        </p:nvSpPr>
        <p:spPr>
          <a:xfrm>
            <a:off x="7436660" y="4357737"/>
            <a:ext cx="3620981" cy="738664"/>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E94E1B"/>
              </a:buClr>
              <a:buSzPts val="1820"/>
              <a:buFont typeface="Noto Sans Symbols"/>
              <a:buChar char="🖉"/>
            </a:pPr>
            <a:r>
              <a:rPr lang="en-GB" sz="1400" b="0" i="0" u="none" strike="noStrike" cap="none">
                <a:solidFill>
                  <a:srgbClr val="000000"/>
                </a:solidFill>
                <a:latin typeface="Calibri"/>
                <a:ea typeface="Calibri"/>
                <a:cs typeface="Calibri"/>
                <a:sym typeface="Calibri"/>
              </a:rPr>
              <a:t>Çocuklarınıza, birisinin onların çalışmalarından kendine pay çıkarması durumunda ne hissedeceklerini sorun.</a:t>
            </a:r>
            <a:endParaRPr sz="1400" b="0" i="0" u="none" strike="noStrike" cap="none">
              <a:solidFill>
                <a:srgbClr val="000000"/>
              </a:solidFill>
              <a:latin typeface="Arial"/>
              <a:ea typeface="Arial"/>
              <a:cs typeface="Arial"/>
              <a:sym typeface="Arial"/>
            </a:endParaRPr>
          </a:p>
        </p:txBody>
      </p:sp>
      <p:pic>
        <p:nvPicPr>
          <p:cNvPr id="324" name="Google Shape;324;p38"/>
          <p:cNvPicPr preferRelativeResize="0"/>
          <p:nvPr/>
        </p:nvPicPr>
        <p:blipFill rotWithShape="1">
          <a:blip r:embed="rId3">
            <a:alphaModFix/>
          </a:blip>
          <a:srcRect/>
          <a:stretch/>
        </p:blipFill>
        <p:spPr>
          <a:xfrm>
            <a:off x="11440886" y="62469"/>
            <a:ext cx="751114" cy="634662"/>
          </a:xfrm>
          <a:prstGeom prst="rect">
            <a:avLst/>
          </a:prstGeom>
          <a:noFill/>
          <a:ln>
            <a:noFill/>
          </a:ln>
        </p:spPr>
      </p:pic>
      <p:sp>
        <p:nvSpPr>
          <p:cNvPr id="325" name="Google Shape;325;p38"/>
          <p:cNvSpPr/>
          <p:nvPr/>
        </p:nvSpPr>
        <p:spPr>
          <a:xfrm rot="5400000">
            <a:off x="0" y="0"/>
            <a:ext cx="759600" cy="75960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26" name="Google Shape;326;p38"/>
          <p:cNvSpPr txBox="1"/>
          <p:nvPr/>
        </p:nvSpPr>
        <p:spPr>
          <a:xfrm>
            <a:off x="0" y="132368"/>
            <a:ext cx="46358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E94E1B"/>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pic>
        <p:nvPicPr>
          <p:cNvPr id="327" name="Google Shape;327;p38"/>
          <p:cNvPicPr preferRelativeResize="0"/>
          <p:nvPr/>
        </p:nvPicPr>
        <p:blipFill rotWithShape="1">
          <a:blip r:embed="rId4">
            <a:alphaModFix/>
          </a:blip>
          <a:srcRect/>
          <a:stretch/>
        </p:blipFill>
        <p:spPr>
          <a:xfrm>
            <a:off x="4105802" y="1824732"/>
            <a:ext cx="3672000" cy="2880000"/>
          </a:xfrm>
          <a:prstGeom prst="plaque">
            <a:avLst>
              <a:gd name="adj" fmla="val 16667"/>
            </a:avLst>
          </a:prstGeom>
          <a:noFill/>
          <a:ln w="25400" cap="flat" cmpd="sng">
            <a:solidFill>
              <a:srgbClr val="E94E1B"/>
            </a:solidFill>
            <a:prstDash val="solid"/>
            <a:round/>
            <a:headEnd type="none" w="sm" len="sm"/>
            <a:tailEnd type="none" w="sm" len="sm"/>
          </a:ln>
          <a:effectLst>
            <a:outerShdw blurRad="50800" dist="88900" dir="5400000" algn="t" rotWithShape="0">
              <a:srgbClr val="7F7F7F">
                <a:alpha val="40000"/>
              </a:srgbClr>
            </a:outerShdw>
          </a:effectLst>
        </p:spPr>
      </p:pic>
      <p:sp>
        <p:nvSpPr>
          <p:cNvPr id="328" name="Google Shape;328;p38"/>
          <p:cNvSpPr txBox="1"/>
          <p:nvPr/>
        </p:nvSpPr>
        <p:spPr>
          <a:xfrm>
            <a:off x="9291785" y="2835566"/>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29" name="Google Shape;329;p38"/>
          <p:cNvSpPr txBox="1"/>
          <p:nvPr/>
        </p:nvSpPr>
        <p:spPr>
          <a:xfrm>
            <a:off x="1018067" y="1689373"/>
            <a:ext cx="3476446" cy="738664"/>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E94E1B"/>
              </a:buClr>
              <a:buSzPts val="1820"/>
              <a:buFont typeface="Noto Sans Symbols"/>
              <a:buChar char="🖉"/>
            </a:pPr>
            <a:r>
              <a:rPr lang="en-GB" sz="1400" b="0" i="0" u="none" strike="noStrike" cap="none">
                <a:solidFill>
                  <a:srgbClr val="000000"/>
                </a:solidFill>
                <a:latin typeface="Calibri"/>
                <a:ea typeface="Calibri"/>
                <a:cs typeface="Calibri"/>
                <a:sym typeface="Calibri"/>
              </a:rPr>
              <a:t>Çocukların sosyal kuralları ve iş birliğini öğrenmelerine yardımcı olmak için oyunlar oynayın.</a:t>
            </a:r>
            <a:endParaRPr sz="1400" b="0" i="0" u="none" strike="noStrike" cap="none">
              <a:solidFill>
                <a:srgbClr val="000000"/>
              </a:solidFill>
              <a:latin typeface="Arial"/>
              <a:ea typeface="Arial"/>
              <a:cs typeface="Arial"/>
              <a:sym typeface="Arial"/>
            </a:endParaRPr>
          </a:p>
        </p:txBody>
      </p:sp>
      <p:sp>
        <p:nvSpPr>
          <p:cNvPr id="330" name="Google Shape;330;p38"/>
          <p:cNvSpPr txBox="1"/>
          <p:nvPr/>
        </p:nvSpPr>
        <p:spPr>
          <a:xfrm>
            <a:off x="7436660" y="1689373"/>
            <a:ext cx="3075121" cy="738664"/>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E94E1B"/>
              </a:buClr>
              <a:buSzPts val="1820"/>
              <a:buFont typeface="Noto Sans Symbols"/>
              <a:buChar char="🖉"/>
            </a:pPr>
            <a:r>
              <a:rPr lang="en-GB" sz="1400" b="0" i="0" u="none" strike="noStrike" cap="none">
                <a:solidFill>
                  <a:srgbClr val="000000"/>
                </a:solidFill>
                <a:latin typeface="Calibri"/>
                <a:ea typeface="Calibri"/>
                <a:cs typeface="Calibri"/>
                <a:sym typeface="Calibri"/>
              </a:rPr>
              <a:t>Çocukları müzelere, fuarlara, sergilere vb. götürün, gördükleri ve öğrendikleri hakkında bilgi alın.</a:t>
            </a:r>
            <a:endParaRPr sz="1400" b="0" i="0" u="none" strike="noStrike" cap="none">
              <a:solidFill>
                <a:srgbClr val="000000"/>
              </a:solidFill>
              <a:latin typeface="Arial"/>
              <a:ea typeface="Arial"/>
              <a:cs typeface="Arial"/>
              <a:sym typeface="Arial"/>
            </a:endParaRPr>
          </a:p>
        </p:txBody>
      </p:sp>
      <p:sp>
        <p:nvSpPr>
          <p:cNvPr id="331" name="Google Shape;331;p38"/>
          <p:cNvSpPr txBox="1"/>
          <p:nvPr/>
        </p:nvSpPr>
        <p:spPr>
          <a:xfrm>
            <a:off x="975633" y="4348871"/>
            <a:ext cx="3561300" cy="8034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E94E1B"/>
              </a:buClr>
              <a:buSzPts val="1820"/>
              <a:buFont typeface="Noto Sans Symbols"/>
              <a:buChar char="🖉"/>
            </a:pPr>
            <a:r>
              <a:rPr lang="en-GB" sz="1400" b="0" i="0" u="none" strike="noStrike" cap="none">
                <a:solidFill>
                  <a:srgbClr val="000000"/>
                </a:solidFill>
                <a:latin typeface="Calibri"/>
                <a:ea typeface="Calibri"/>
                <a:cs typeface="Calibri"/>
                <a:sym typeface="Calibri"/>
              </a:rPr>
              <a:t>Dijital teknolojinin pasif (sadece takip eden) ve aktif (içerik üreten) kullanıcısı olmak arasındaki farkı gösterin.</a:t>
            </a:r>
            <a:endParaRPr sz="1400" b="0" i="0" u="none" strike="noStrike" cap="none">
              <a:solidFill>
                <a:srgbClr val="000000"/>
              </a:solidFill>
              <a:latin typeface="Arial"/>
              <a:ea typeface="Arial"/>
              <a:cs typeface="Arial"/>
              <a:sym typeface="Arial"/>
            </a:endParaRPr>
          </a:p>
        </p:txBody>
      </p:sp>
      <p:sp>
        <p:nvSpPr>
          <p:cNvPr id="332" name="Google Shape;332;p38"/>
          <p:cNvSpPr/>
          <p:nvPr/>
        </p:nvSpPr>
        <p:spPr>
          <a:xfrm>
            <a:off x="4131478" y="1824249"/>
            <a:ext cx="3646324" cy="2880000"/>
          </a:xfrm>
          <a:prstGeom prst="plaque">
            <a:avLst>
              <a:gd name="adj" fmla="val 16667"/>
            </a:avLst>
          </a:prstGeom>
          <a:solidFill>
            <a:schemeClr val="lt1">
              <a:alpha val="85490"/>
            </a:schemeClr>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33" name="Google Shape;333;p38"/>
          <p:cNvSpPr txBox="1"/>
          <p:nvPr/>
        </p:nvSpPr>
        <p:spPr>
          <a:xfrm>
            <a:off x="4702681" y="3749576"/>
            <a:ext cx="612668"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GB" sz="6000" b="0" i="0" u="none" strike="noStrike" cap="none">
                <a:solidFill>
                  <a:srgbClr val="F9C09F"/>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334" name="Google Shape;334;p38"/>
          <p:cNvSpPr/>
          <p:nvPr/>
        </p:nvSpPr>
        <p:spPr>
          <a:xfrm rot="-5400000">
            <a:off x="5968100" y="3554596"/>
            <a:ext cx="718408" cy="2790165"/>
          </a:xfrm>
          <a:prstGeom prst="bentArrow">
            <a:avLst>
              <a:gd name="adj1" fmla="val 25000"/>
              <a:gd name="adj2" fmla="val 25000"/>
              <a:gd name="adj3" fmla="val 25000"/>
              <a:gd name="adj4" fmla="val 43750"/>
            </a:avLst>
          </a:prstGeom>
          <a:solidFill>
            <a:srgbClr val="F9C0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35" name="Google Shape;335;p38"/>
          <p:cNvSpPr txBox="1"/>
          <p:nvPr/>
        </p:nvSpPr>
        <p:spPr>
          <a:xfrm>
            <a:off x="4672280" y="1987402"/>
            <a:ext cx="2927700" cy="1923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GB" sz="1700" b="1" i="0" u="none" strike="noStrike" cap="none">
                <a:solidFill>
                  <a:srgbClr val="000000"/>
                </a:solidFill>
                <a:latin typeface="Calibri"/>
                <a:ea typeface="Calibri"/>
                <a:cs typeface="Calibri"/>
                <a:sym typeface="Calibri"/>
              </a:rPr>
              <a:t>Telif hakkı ©:</a:t>
            </a:r>
            <a:r>
              <a:rPr lang="en-GB" sz="1700" b="0" i="0" u="none" strike="noStrike" cap="none">
                <a:solidFill>
                  <a:srgbClr val="000000"/>
                </a:solidFill>
                <a:latin typeface="Calibri"/>
                <a:ea typeface="Calibri"/>
                <a:cs typeface="Calibri"/>
                <a:sym typeface="Calibri"/>
              </a:rPr>
              <a:t> İçerik oluşturucuların (metin, resim, müzik, vb....) haklarını koruyan ve diğer kişilerin bu eserleri kendilerine aitmiş gibi çoğaltmasını veya dağıtmasını engelleyen yasal bir çerçeve.</a:t>
            </a:r>
            <a:endParaRPr sz="1400" b="0" i="0" u="none" strike="noStrike" cap="none">
              <a:solidFill>
                <a:srgbClr val="000000"/>
              </a:solidFill>
              <a:latin typeface="Arial"/>
              <a:ea typeface="Arial"/>
              <a:cs typeface="Arial"/>
              <a:sym typeface="Arial"/>
            </a:endParaRPr>
          </a:p>
        </p:txBody>
      </p:sp>
      <p:sp>
        <p:nvSpPr>
          <p:cNvPr id="336" name="Google Shape;336;p38"/>
          <p:cNvSpPr txBox="1"/>
          <p:nvPr/>
        </p:nvSpPr>
        <p:spPr>
          <a:xfrm>
            <a:off x="-3986" y="6657945"/>
            <a:ext cx="5319335"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GB" sz="700" b="0" i="1" u="none" strike="noStrike" cap="none">
                <a:solidFill>
                  <a:srgbClr val="000000"/>
                </a:solidFill>
                <a:latin typeface="Calibri"/>
                <a:ea typeface="Calibri"/>
                <a:cs typeface="Calibri"/>
                <a:sym typeface="Calibri"/>
              </a:rPr>
              <a:t>Illustrations: </a:t>
            </a:r>
            <a:r>
              <a:rPr lang="en-GB" sz="700" b="0" i="1" u="sng" strike="noStrike" cap="none">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Digital Citizenship Education Handbook </a:t>
            </a:r>
            <a:r>
              <a:rPr lang="en-GB" sz="700" b="0" i="0" u="none" strike="noStrike" cap="none">
                <a:solidFill>
                  <a:srgbClr val="000000"/>
                </a:solidFill>
                <a:latin typeface="Calibri"/>
                <a:ea typeface="Calibri"/>
                <a:cs typeface="Calibri"/>
                <a:sym typeface="Calibri"/>
              </a:rPr>
              <a:t>(Edition 2022), ISBN 978-92-871-8779-6; © Council of Europe, March 2022</a:t>
            </a:r>
            <a:endParaRPr sz="1400" b="0" i="0" u="none" strike="noStrike" cap="none">
              <a:solidFill>
                <a:srgbClr val="000000"/>
              </a:solidFill>
              <a:latin typeface="Arial"/>
              <a:ea typeface="Arial"/>
              <a:cs typeface="Arial"/>
              <a:sym typeface="Arial"/>
            </a:endParaRPr>
          </a:p>
        </p:txBody>
      </p:sp>
      <p:grpSp>
        <p:nvGrpSpPr>
          <p:cNvPr id="337" name="Google Shape;337;p38"/>
          <p:cNvGrpSpPr/>
          <p:nvPr/>
        </p:nvGrpSpPr>
        <p:grpSpPr>
          <a:xfrm>
            <a:off x="2853323" y="5693283"/>
            <a:ext cx="6485353" cy="1221769"/>
            <a:chOff x="2453996" y="5660471"/>
            <a:chExt cx="6804303" cy="1319795"/>
          </a:xfrm>
        </p:grpSpPr>
        <p:pic>
          <p:nvPicPr>
            <p:cNvPr id="338" name="Google Shape;338;p38" descr="A picture containing logo&#10;&#10;Description automatically generated"/>
            <p:cNvPicPr preferRelativeResize="0"/>
            <p:nvPr/>
          </p:nvPicPr>
          <p:blipFill rotWithShape="1">
            <a:blip r:embed="rId6">
              <a:alphaModFix/>
            </a:blip>
            <a:srcRect/>
            <a:stretch/>
          </p:blipFill>
          <p:spPr>
            <a:xfrm>
              <a:off x="2453996" y="5978573"/>
              <a:ext cx="4181603" cy="699767"/>
            </a:xfrm>
            <a:prstGeom prst="rect">
              <a:avLst/>
            </a:prstGeom>
            <a:noFill/>
            <a:ln>
              <a:noFill/>
            </a:ln>
          </p:spPr>
        </p:pic>
        <p:pic>
          <p:nvPicPr>
            <p:cNvPr id="339" name="Google Shape;339;p38" descr="A red logo with a black background&#10;&#10;Description automatically generated"/>
            <p:cNvPicPr preferRelativeResize="0"/>
            <p:nvPr/>
          </p:nvPicPr>
          <p:blipFill rotWithShape="1">
            <a:blip r:embed="rId7">
              <a:alphaModFix/>
            </a:blip>
            <a:srcRect/>
            <a:stretch/>
          </p:blipFill>
          <p:spPr>
            <a:xfrm>
              <a:off x="7550330" y="5660471"/>
              <a:ext cx="1707969" cy="1319795"/>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9"/>
                                        </p:tgtEl>
                                        <p:attrNameLst>
                                          <p:attrName>style.visibility</p:attrName>
                                        </p:attrNameLst>
                                      </p:cBhvr>
                                      <p:to>
                                        <p:strVal val="visible"/>
                                      </p:to>
                                    </p:set>
                                    <p:animEffect transition="in" filter="fade">
                                      <p:cBhvr>
                                        <p:cTn id="7" dur="500"/>
                                        <p:tgtEl>
                                          <p:spTgt spid="3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0"/>
                                        </p:tgtEl>
                                        <p:attrNameLst>
                                          <p:attrName>style.visibility</p:attrName>
                                        </p:attrNameLst>
                                      </p:cBhvr>
                                      <p:to>
                                        <p:strVal val="visible"/>
                                      </p:to>
                                    </p:set>
                                    <p:animEffect transition="in" filter="fade">
                                      <p:cBhvr>
                                        <p:cTn id="12" dur="500"/>
                                        <p:tgtEl>
                                          <p:spTgt spid="3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1"/>
                                        </p:tgtEl>
                                        <p:attrNameLst>
                                          <p:attrName>style.visibility</p:attrName>
                                        </p:attrNameLst>
                                      </p:cBhvr>
                                      <p:to>
                                        <p:strVal val="visible"/>
                                      </p:to>
                                    </p:set>
                                    <p:animEffect transition="in" filter="fade">
                                      <p:cBhvr>
                                        <p:cTn id="17" dur="500"/>
                                        <p:tgtEl>
                                          <p:spTgt spid="3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3"/>
                                        </p:tgtEl>
                                        <p:attrNameLst>
                                          <p:attrName>style.visibility</p:attrName>
                                        </p:attrNameLst>
                                      </p:cBhvr>
                                      <p:to>
                                        <p:strVal val="visible"/>
                                      </p:to>
                                    </p:set>
                                    <p:animEffect transition="in" filter="fade">
                                      <p:cBhvr>
                                        <p:cTn id="22" dur="500"/>
                                        <p:tgtEl>
                                          <p:spTgt spid="3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4"/>
                                        </p:tgtEl>
                                        <p:attrNameLst>
                                          <p:attrName>style.visibility</p:attrName>
                                        </p:attrNameLst>
                                      </p:cBhvr>
                                      <p:to>
                                        <p:strVal val="visible"/>
                                      </p:to>
                                    </p:set>
                                    <p:animEffect transition="in" filter="fade">
                                      <p:cBhvr>
                                        <p:cTn id="27" dur="500"/>
                                        <p:tgtEl>
                                          <p:spTgt spid="334"/>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32"/>
                                        </p:tgtEl>
                                        <p:attrNameLst>
                                          <p:attrName>style.visibility</p:attrName>
                                        </p:attrNameLst>
                                      </p:cBhvr>
                                      <p:to>
                                        <p:strVal val="visible"/>
                                      </p:to>
                                    </p:set>
                                    <p:animEffect transition="in" filter="fade">
                                      <p:cBhvr>
                                        <p:cTn id="31" dur="750"/>
                                        <p:tgtEl>
                                          <p:spTgt spid="332"/>
                                        </p:tgtEl>
                                      </p:cBhvr>
                                    </p:animEffect>
                                  </p:childTnLst>
                                </p:cTn>
                              </p:par>
                            </p:childTnLst>
                          </p:cTn>
                        </p:par>
                        <p:par>
                          <p:cTn id="32" fill="hold">
                            <p:stCondLst>
                              <p:cond delay="1250"/>
                            </p:stCondLst>
                            <p:childTnLst>
                              <p:par>
                                <p:cTn id="33" presetID="10" presetClass="entr" presetSubtype="0" fill="hold" nodeType="afterEffect">
                                  <p:stCondLst>
                                    <p:cond delay="250"/>
                                  </p:stCondLst>
                                  <p:childTnLst>
                                    <p:set>
                                      <p:cBhvr>
                                        <p:cTn id="34" dur="1" fill="hold">
                                          <p:stCondLst>
                                            <p:cond delay="0"/>
                                          </p:stCondLst>
                                        </p:cTn>
                                        <p:tgtEl>
                                          <p:spTgt spid="335"/>
                                        </p:tgtEl>
                                        <p:attrNameLst>
                                          <p:attrName>style.visibility</p:attrName>
                                        </p:attrNameLst>
                                      </p:cBhvr>
                                      <p:to>
                                        <p:strVal val="visible"/>
                                      </p:to>
                                    </p:set>
                                    <p:animEffect transition="in" filter="fade">
                                      <p:cBhvr>
                                        <p:cTn id="35" dur="1000"/>
                                        <p:tgtEl>
                                          <p:spTgt spid="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344"/>
        <p:cNvGrpSpPr/>
        <p:nvPr/>
      </p:nvGrpSpPr>
      <p:grpSpPr>
        <a:xfrm>
          <a:off x="0" y="0"/>
          <a:ext cx="0" cy="0"/>
          <a:chOff x="0" y="0"/>
          <a:chExt cx="0" cy="0"/>
        </a:xfrm>
      </p:grpSpPr>
      <p:sp>
        <p:nvSpPr>
          <p:cNvPr id="345" name="Google Shape;345;p39"/>
          <p:cNvSpPr/>
          <p:nvPr/>
        </p:nvSpPr>
        <p:spPr>
          <a:xfrm>
            <a:off x="0" y="0"/>
            <a:ext cx="12192000" cy="759600"/>
          </a:xfrm>
          <a:prstGeom prst="rect">
            <a:avLst/>
          </a:prstGeom>
          <a:solidFill>
            <a:srgbClr val="E94E1B"/>
          </a:solidFill>
          <a:ln w="25400" cap="flat" cmpd="sng">
            <a:solidFill>
              <a:srgbClr val="E94E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chemeClr val="lt1"/>
                </a:solidFill>
                <a:latin typeface="Arial"/>
                <a:ea typeface="Arial"/>
                <a:cs typeface="Arial"/>
                <a:sym typeface="Arial"/>
              </a:rPr>
              <a:t>Medya ve Bilgi Okuryazarlığı</a:t>
            </a:r>
            <a:endParaRPr sz="2600" b="1" i="0" u="none" strike="noStrike" cap="none">
              <a:solidFill>
                <a:schemeClr val="lt1"/>
              </a:solidFill>
              <a:latin typeface="Arial"/>
              <a:ea typeface="Arial"/>
              <a:cs typeface="Arial"/>
              <a:sym typeface="Arial"/>
            </a:endParaRPr>
          </a:p>
        </p:txBody>
      </p:sp>
      <p:pic>
        <p:nvPicPr>
          <p:cNvPr id="346" name="Google Shape;346;p39"/>
          <p:cNvPicPr preferRelativeResize="0"/>
          <p:nvPr/>
        </p:nvPicPr>
        <p:blipFill rotWithShape="1">
          <a:blip r:embed="rId3">
            <a:alphaModFix/>
          </a:blip>
          <a:srcRect/>
          <a:stretch/>
        </p:blipFill>
        <p:spPr>
          <a:xfrm>
            <a:off x="11440886" y="104012"/>
            <a:ext cx="751114" cy="634662"/>
          </a:xfrm>
          <a:prstGeom prst="rect">
            <a:avLst/>
          </a:prstGeom>
          <a:noFill/>
          <a:ln>
            <a:noFill/>
          </a:ln>
        </p:spPr>
      </p:pic>
      <p:grpSp>
        <p:nvGrpSpPr>
          <p:cNvPr id="347" name="Google Shape;347;p39"/>
          <p:cNvGrpSpPr/>
          <p:nvPr/>
        </p:nvGrpSpPr>
        <p:grpSpPr>
          <a:xfrm>
            <a:off x="0" y="-446"/>
            <a:ext cx="759600" cy="759600"/>
            <a:chOff x="1511968" y="-12032"/>
            <a:chExt cx="759600" cy="759600"/>
          </a:xfrm>
        </p:grpSpPr>
        <p:sp>
          <p:nvSpPr>
            <p:cNvPr id="348" name="Google Shape;348;p39"/>
            <p:cNvSpPr/>
            <p:nvPr/>
          </p:nvSpPr>
          <p:spPr>
            <a:xfrm rot="5400000">
              <a:off x="1511968" y="-12032"/>
              <a:ext cx="759600" cy="75960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49" name="Google Shape;349;p39"/>
            <p:cNvSpPr txBox="1"/>
            <p:nvPr/>
          </p:nvSpPr>
          <p:spPr>
            <a:xfrm>
              <a:off x="1545438" y="104012"/>
              <a:ext cx="46358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E94E1B"/>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grpSp>
      <p:grpSp>
        <p:nvGrpSpPr>
          <p:cNvPr id="351" name="Google Shape;351;p39"/>
          <p:cNvGrpSpPr/>
          <p:nvPr/>
        </p:nvGrpSpPr>
        <p:grpSpPr>
          <a:xfrm>
            <a:off x="5474486" y="1346256"/>
            <a:ext cx="5241464" cy="3324600"/>
            <a:chOff x="5426524" y="1286293"/>
            <a:chExt cx="5241464" cy="3324600"/>
          </a:xfrm>
        </p:grpSpPr>
        <p:sp>
          <p:nvSpPr>
            <p:cNvPr id="352" name="Google Shape;352;p39"/>
            <p:cNvSpPr txBox="1"/>
            <p:nvPr/>
          </p:nvSpPr>
          <p:spPr>
            <a:xfrm>
              <a:off x="5857188" y="1286293"/>
              <a:ext cx="4810800" cy="3324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Calibri"/>
                  <a:ea typeface="Calibri"/>
                  <a:cs typeface="Calibri"/>
                  <a:sym typeface="Calibri"/>
                </a:rPr>
                <a:t>Bir sahte haberden yola çıkarak</a:t>
              </a:r>
              <a:r>
                <a:rPr lang="en-GB" sz="1400" b="0" i="0" u="none" strike="noStrike" cap="none">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a:t>
              </a:r>
              <a:r>
                <a:rPr lang="en-GB" sz="1400" b="0" i="0" u="none" strike="noStrike" cap="none">
                  <a:solidFill>
                    <a:srgbClr val="000000"/>
                  </a:solidFill>
                  <a:latin typeface="Calibri"/>
                  <a:ea typeface="Calibri"/>
                  <a:cs typeface="Calibri"/>
                  <a:sym typeface="Calibri"/>
                </a:rPr>
                <a:t>bir şeyin </a:t>
              </a:r>
              <a:r>
                <a:rPr lang="en-GB" sz="1400" b="1" i="0" u="none" strike="noStrike" cap="none">
                  <a:solidFill>
                    <a:srgbClr val="000000"/>
                  </a:solidFill>
                  <a:latin typeface="Calibri"/>
                  <a:ea typeface="Calibri"/>
                  <a:cs typeface="Calibri"/>
                  <a:sym typeface="Calibri"/>
                </a:rPr>
                <a:t>sahte</a:t>
              </a:r>
              <a:r>
                <a:rPr lang="en-GB" sz="1400" b="0" i="0" u="none" strike="noStrike" cap="none">
                  <a:solidFill>
                    <a:srgbClr val="000000"/>
                  </a:solidFill>
                  <a:latin typeface="Calibri"/>
                  <a:ea typeface="Calibri"/>
                  <a:cs typeface="Calibri"/>
                  <a:sym typeface="Calibri"/>
                </a:rPr>
                <a:t> olup olmadığını nasıl anlarız? Sahte haberi anlayabileceğimiz yolları listeleyin.</a:t>
              </a:r>
              <a:br>
                <a:rPr lang="en-GB" sz="1400" b="0" i="0" u="none" strike="noStrike" cap="none">
                  <a:solidFill>
                    <a:srgbClr val="000000"/>
                  </a:solidFill>
                  <a:latin typeface="Calibri"/>
                  <a:ea typeface="Calibri"/>
                  <a:cs typeface="Calibri"/>
                  <a:sym typeface="Calibri"/>
                </a:rPr>
              </a:b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Calibri"/>
                  <a:ea typeface="Calibri"/>
                  <a:cs typeface="Calibri"/>
                  <a:sym typeface="Calibri"/>
                </a:rPr>
                <a:t>Bir konuyu çeşitli arama motorlarında arayın: sonuçlar farklı mı?</a:t>
              </a:r>
              <a:br>
                <a:rPr lang="en-GB" sz="1400" b="0" i="0" u="none" strike="noStrike" cap="none">
                  <a:solidFill>
                    <a:srgbClr val="000000"/>
                  </a:solidFill>
                  <a:latin typeface="Calibri"/>
                  <a:ea typeface="Calibri"/>
                  <a:cs typeface="Calibri"/>
                  <a:sym typeface="Calibri"/>
                </a:rPr>
              </a:b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Calibri"/>
                  <a:ea typeface="Calibri"/>
                  <a:cs typeface="Calibri"/>
                  <a:sym typeface="Calibri"/>
                </a:rPr>
                <a:t>Bilgi kaynaklarının güvenilir olup olmadığını nasıl anlarız?</a:t>
              </a:r>
              <a:br>
                <a:rPr lang="en-GB" sz="1400" b="0" i="0" u="none" strike="noStrike" cap="none">
                  <a:solidFill>
                    <a:srgbClr val="000000"/>
                  </a:solidFill>
                  <a:latin typeface="Calibri"/>
                  <a:ea typeface="Calibri"/>
                  <a:cs typeface="Calibri"/>
                  <a:sym typeface="Calibri"/>
                </a:rPr>
              </a:b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Calibri"/>
                  <a:ea typeface="Calibri"/>
                  <a:cs typeface="Calibri"/>
                  <a:sym typeface="Calibri"/>
                </a:rPr>
                <a:t>Reklamcılıkta bizi etkilemek için kelimeler, resimler ve müzik nasıl kullanılır?</a:t>
              </a:r>
              <a:br>
                <a:rPr lang="en-GB" sz="1400" b="0" i="0" u="none" strike="noStrike" cap="none">
                  <a:solidFill>
                    <a:srgbClr val="000000"/>
                  </a:solidFill>
                  <a:latin typeface="Calibri"/>
                  <a:ea typeface="Calibri"/>
                  <a:cs typeface="Calibri"/>
                  <a:sym typeface="Calibri"/>
                </a:rPr>
              </a:b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Calibri"/>
                  <a:ea typeface="Calibri"/>
                  <a:cs typeface="Calibri"/>
                  <a:sym typeface="Calibri"/>
                </a:rPr>
                <a:t>Hedeflenmiş sonuçlar elde etmek için çevrim içi aramamızı iyileştirmenin yolları nelerdir? </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nvGrpSpPr>
            <p:cNvPr id="353" name="Google Shape;353;p39"/>
            <p:cNvGrpSpPr/>
            <p:nvPr/>
          </p:nvGrpSpPr>
          <p:grpSpPr>
            <a:xfrm>
              <a:off x="5433115" y="1386145"/>
              <a:ext cx="390071" cy="372956"/>
              <a:chOff x="1329197" y="3004451"/>
              <a:chExt cx="796063" cy="761135"/>
            </a:xfrm>
          </p:grpSpPr>
          <p:sp>
            <p:nvSpPr>
              <p:cNvPr id="354" name="Google Shape;354;p39"/>
              <p:cNvSpPr/>
              <p:nvPr/>
            </p:nvSpPr>
            <p:spPr>
              <a:xfrm rot="-2400000">
                <a:off x="1313373" y="3531377"/>
                <a:ext cx="432000" cy="108000"/>
              </a:xfrm>
              <a:prstGeom prst="flowChartTerminator">
                <a:avLst/>
              </a:prstGeom>
              <a:solidFill>
                <a:srgbClr val="E94E1B"/>
              </a:solidFill>
              <a:ln w="25400" cap="flat" cmpd="sng">
                <a:solidFill>
                  <a:srgbClr val="E94E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55" name="Google Shape;355;p39"/>
              <p:cNvSpPr/>
              <p:nvPr/>
            </p:nvSpPr>
            <p:spPr>
              <a:xfrm>
                <a:off x="1585260" y="3004451"/>
                <a:ext cx="540000" cy="540000"/>
              </a:xfrm>
              <a:prstGeom prst="ellipse">
                <a:avLst/>
              </a:prstGeom>
              <a:solidFill>
                <a:schemeClr val="lt1"/>
              </a:solidFill>
              <a:ln w="25400" cap="flat" cmpd="sng">
                <a:solidFill>
                  <a:srgbClr val="E94E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56" name="Google Shape;356;p39"/>
              <p:cNvSpPr/>
              <p:nvPr/>
            </p:nvSpPr>
            <p:spPr>
              <a:xfrm>
                <a:off x="1678993" y="3100040"/>
                <a:ext cx="360000" cy="360000"/>
              </a:xfrm>
              <a:prstGeom prst="ellipse">
                <a:avLst/>
              </a:prstGeom>
              <a:solidFill>
                <a:schemeClr val="lt1"/>
              </a:solidFill>
              <a:ln w="25400" cap="flat" cmpd="sng">
                <a:solidFill>
                  <a:srgbClr val="E94E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357" name="Google Shape;357;p39"/>
            <p:cNvGrpSpPr/>
            <p:nvPr/>
          </p:nvGrpSpPr>
          <p:grpSpPr>
            <a:xfrm>
              <a:off x="5426524" y="2035499"/>
              <a:ext cx="391812" cy="374619"/>
              <a:chOff x="1329197" y="3004451"/>
              <a:chExt cx="796063" cy="761135"/>
            </a:xfrm>
          </p:grpSpPr>
          <p:sp>
            <p:nvSpPr>
              <p:cNvPr id="358" name="Google Shape;358;p39"/>
              <p:cNvSpPr/>
              <p:nvPr/>
            </p:nvSpPr>
            <p:spPr>
              <a:xfrm rot="-2400000">
                <a:off x="1313373" y="3531377"/>
                <a:ext cx="432000" cy="108000"/>
              </a:xfrm>
              <a:prstGeom prst="flowChartTerminator">
                <a:avLst/>
              </a:prstGeom>
              <a:solidFill>
                <a:srgbClr val="E94E1B"/>
              </a:solidFill>
              <a:ln w="25400" cap="flat" cmpd="sng">
                <a:solidFill>
                  <a:srgbClr val="E94E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59" name="Google Shape;359;p39"/>
              <p:cNvSpPr/>
              <p:nvPr/>
            </p:nvSpPr>
            <p:spPr>
              <a:xfrm>
                <a:off x="1585260" y="3004451"/>
                <a:ext cx="540000" cy="540000"/>
              </a:xfrm>
              <a:prstGeom prst="ellipse">
                <a:avLst/>
              </a:prstGeom>
              <a:solidFill>
                <a:schemeClr val="lt1"/>
              </a:solidFill>
              <a:ln w="25400" cap="flat" cmpd="sng">
                <a:solidFill>
                  <a:srgbClr val="E94E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0" name="Google Shape;360;p39"/>
              <p:cNvSpPr/>
              <p:nvPr/>
            </p:nvSpPr>
            <p:spPr>
              <a:xfrm>
                <a:off x="1678993" y="3100040"/>
                <a:ext cx="360000" cy="360000"/>
              </a:xfrm>
              <a:prstGeom prst="ellipse">
                <a:avLst/>
              </a:prstGeom>
              <a:solidFill>
                <a:schemeClr val="lt1"/>
              </a:solidFill>
              <a:ln w="25400" cap="flat" cmpd="sng">
                <a:solidFill>
                  <a:srgbClr val="E94E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361" name="Google Shape;361;p39"/>
            <p:cNvGrpSpPr/>
            <p:nvPr/>
          </p:nvGrpSpPr>
          <p:grpSpPr>
            <a:xfrm>
              <a:off x="5429839" y="2694793"/>
              <a:ext cx="391812" cy="374619"/>
              <a:chOff x="1329197" y="3004451"/>
              <a:chExt cx="796063" cy="761135"/>
            </a:xfrm>
          </p:grpSpPr>
          <p:sp>
            <p:nvSpPr>
              <p:cNvPr id="362" name="Google Shape;362;p39"/>
              <p:cNvSpPr/>
              <p:nvPr/>
            </p:nvSpPr>
            <p:spPr>
              <a:xfrm rot="-2400000">
                <a:off x="1313373" y="3531377"/>
                <a:ext cx="432000" cy="108000"/>
              </a:xfrm>
              <a:prstGeom prst="flowChartTerminator">
                <a:avLst/>
              </a:prstGeom>
              <a:solidFill>
                <a:srgbClr val="E94E1B"/>
              </a:solidFill>
              <a:ln w="25400" cap="flat" cmpd="sng">
                <a:solidFill>
                  <a:srgbClr val="E94E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3" name="Google Shape;363;p39"/>
              <p:cNvSpPr/>
              <p:nvPr/>
            </p:nvSpPr>
            <p:spPr>
              <a:xfrm>
                <a:off x="1585260" y="3004451"/>
                <a:ext cx="540000" cy="540000"/>
              </a:xfrm>
              <a:prstGeom prst="ellipse">
                <a:avLst/>
              </a:prstGeom>
              <a:solidFill>
                <a:schemeClr val="lt1"/>
              </a:solidFill>
              <a:ln w="25400" cap="flat" cmpd="sng">
                <a:solidFill>
                  <a:srgbClr val="E94E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4" name="Google Shape;364;p39"/>
              <p:cNvSpPr/>
              <p:nvPr/>
            </p:nvSpPr>
            <p:spPr>
              <a:xfrm>
                <a:off x="1678993" y="3100040"/>
                <a:ext cx="360000" cy="360000"/>
              </a:xfrm>
              <a:prstGeom prst="ellipse">
                <a:avLst/>
              </a:prstGeom>
              <a:solidFill>
                <a:schemeClr val="lt1"/>
              </a:solidFill>
              <a:ln w="25400" cap="flat" cmpd="sng">
                <a:solidFill>
                  <a:srgbClr val="E94E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365" name="Google Shape;365;p39"/>
            <p:cNvGrpSpPr/>
            <p:nvPr/>
          </p:nvGrpSpPr>
          <p:grpSpPr>
            <a:xfrm>
              <a:off x="5433154" y="3354084"/>
              <a:ext cx="391812" cy="374619"/>
              <a:chOff x="1329197" y="3004451"/>
              <a:chExt cx="796063" cy="761135"/>
            </a:xfrm>
          </p:grpSpPr>
          <p:sp>
            <p:nvSpPr>
              <p:cNvPr id="366" name="Google Shape;366;p39"/>
              <p:cNvSpPr/>
              <p:nvPr/>
            </p:nvSpPr>
            <p:spPr>
              <a:xfrm rot="-2400000">
                <a:off x="1313373" y="3531377"/>
                <a:ext cx="432000" cy="108000"/>
              </a:xfrm>
              <a:prstGeom prst="flowChartTerminator">
                <a:avLst/>
              </a:prstGeom>
              <a:solidFill>
                <a:srgbClr val="E94E1B"/>
              </a:solidFill>
              <a:ln w="25400" cap="flat" cmpd="sng">
                <a:solidFill>
                  <a:srgbClr val="E94E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7" name="Google Shape;367;p39"/>
              <p:cNvSpPr/>
              <p:nvPr/>
            </p:nvSpPr>
            <p:spPr>
              <a:xfrm>
                <a:off x="1585260" y="3004451"/>
                <a:ext cx="540000" cy="540000"/>
              </a:xfrm>
              <a:prstGeom prst="ellipse">
                <a:avLst/>
              </a:prstGeom>
              <a:solidFill>
                <a:schemeClr val="lt1"/>
              </a:solidFill>
              <a:ln w="25400" cap="flat" cmpd="sng">
                <a:solidFill>
                  <a:srgbClr val="E94E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8" name="Google Shape;368;p39"/>
              <p:cNvSpPr/>
              <p:nvPr/>
            </p:nvSpPr>
            <p:spPr>
              <a:xfrm>
                <a:off x="1678993" y="3100040"/>
                <a:ext cx="360000" cy="360000"/>
              </a:xfrm>
              <a:prstGeom prst="ellipse">
                <a:avLst/>
              </a:prstGeom>
              <a:solidFill>
                <a:schemeClr val="lt1"/>
              </a:solidFill>
              <a:ln w="25400" cap="flat" cmpd="sng">
                <a:solidFill>
                  <a:srgbClr val="E94E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369" name="Google Shape;369;p39"/>
            <p:cNvGrpSpPr/>
            <p:nvPr/>
          </p:nvGrpSpPr>
          <p:grpSpPr>
            <a:xfrm>
              <a:off x="5426530" y="3973623"/>
              <a:ext cx="391812" cy="374619"/>
              <a:chOff x="1329197" y="3004451"/>
              <a:chExt cx="796063" cy="761135"/>
            </a:xfrm>
          </p:grpSpPr>
          <p:sp>
            <p:nvSpPr>
              <p:cNvPr id="370" name="Google Shape;370;p39"/>
              <p:cNvSpPr/>
              <p:nvPr/>
            </p:nvSpPr>
            <p:spPr>
              <a:xfrm rot="-2400000">
                <a:off x="1313373" y="3531377"/>
                <a:ext cx="432000" cy="108000"/>
              </a:xfrm>
              <a:prstGeom prst="flowChartTerminator">
                <a:avLst/>
              </a:prstGeom>
              <a:solidFill>
                <a:srgbClr val="E94E1B"/>
              </a:solidFill>
              <a:ln w="25400" cap="flat" cmpd="sng">
                <a:solidFill>
                  <a:srgbClr val="E94E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71" name="Google Shape;371;p39"/>
              <p:cNvSpPr/>
              <p:nvPr/>
            </p:nvSpPr>
            <p:spPr>
              <a:xfrm>
                <a:off x="1585260" y="3004451"/>
                <a:ext cx="540000" cy="540000"/>
              </a:xfrm>
              <a:prstGeom prst="ellipse">
                <a:avLst/>
              </a:prstGeom>
              <a:solidFill>
                <a:schemeClr val="lt1"/>
              </a:solidFill>
              <a:ln w="25400" cap="flat" cmpd="sng">
                <a:solidFill>
                  <a:srgbClr val="E94E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72" name="Google Shape;372;p39"/>
              <p:cNvSpPr/>
              <p:nvPr/>
            </p:nvSpPr>
            <p:spPr>
              <a:xfrm>
                <a:off x="1678993" y="3100040"/>
                <a:ext cx="360000" cy="360000"/>
              </a:xfrm>
              <a:prstGeom prst="ellipse">
                <a:avLst/>
              </a:prstGeom>
              <a:solidFill>
                <a:schemeClr val="lt1"/>
              </a:solidFill>
              <a:ln w="25400" cap="flat" cmpd="sng">
                <a:solidFill>
                  <a:srgbClr val="E94E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grpSp>
        <p:nvGrpSpPr>
          <p:cNvPr id="375" name="Google Shape;375;p39"/>
          <p:cNvGrpSpPr/>
          <p:nvPr/>
        </p:nvGrpSpPr>
        <p:grpSpPr>
          <a:xfrm>
            <a:off x="2153739" y="4539615"/>
            <a:ext cx="5537603" cy="1269622"/>
            <a:chOff x="2791480" y="2779311"/>
            <a:chExt cx="5200133" cy="1785104"/>
          </a:xfrm>
        </p:grpSpPr>
        <p:sp>
          <p:nvSpPr>
            <p:cNvPr id="376" name="Google Shape;376;p39"/>
            <p:cNvSpPr/>
            <p:nvPr/>
          </p:nvSpPr>
          <p:spPr>
            <a:xfrm>
              <a:off x="2791480" y="2779311"/>
              <a:ext cx="5200133" cy="1785104"/>
            </a:xfrm>
            <a:prstGeom prst="roundRect">
              <a:avLst>
                <a:gd name="adj" fmla="val 16667"/>
              </a:avLst>
            </a:prstGeom>
            <a:solidFill>
              <a:schemeClr val="lt1"/>
            </a:solidFill>
            <a:ln w="31750" cap="flat" cmpd="sng">
              <a:solidFill>
                <a:srgbClr val="E94E1B"/>
              </a:solidFill>
              <a:prstDash val="solid"/>
              <a:round/>
              <a:headEnd type="none" w="sm" len="sm"/>
              <a:tailEnd type="none" w="sm" len="sm"/>
            </a:ln>
            <a:effectLst>
              <a:outerShdw blurRad="76200" dist="1016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77" name="Google Shape;377;p39"/>
            <p:cNvSpPr txBox="1"/>
            <p:nvPr/>
          </p:nvSpPr>
          <p:spPr>
            <a:xfrm>
              <a:off x="3696428" y="2881021"/>
              <a:ext cx="4175185" cy="16444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dirty="0" err="1">
                  <a:solidFill>
                    <a:schemeClr val="dk1"/>
                  </a:solidFill>
                  <a:latin typeface="Calibri"/>
                  <a:ea typeface="Calibri"/>
                  <a:cs typeface="Calibri"/>
                  <a:sym typeface="Calibri"/>
                </a:rPr>
                <a:t>Sahte</a:t>
              </a:r>
              <a:r>
                <a:rPr lang="en-GB" sz="1400" b="1" i="0" u="none" strike="noStrike" cap="none" dirty="0">
                  <a:solidFill>
                    <a:schemeClr val="dk1"/>
                  </a:solidFill>
                  <a:latin typeface="Calibri"/>
                  <a:ea typeface="Calibri"/>
                  <a:cs typeface="Calibri"/>
                  <a:sym typeface="Calibri"/>
                </a:rPr>
                <a:t> </a:t>
              </a:r>
              <a:r>
                <a:rPr lang="en-GB" sz="1400" b="1" i="0" u="none" strike="noStrike" cap="none" dirty="0" err="1">
                  <a:solidFill>
                    <a:schemeClr val="dk1"/>
                  </a:solidFill>
                  <a:latin typeface="Calibri"/>
                  <a:ea typeface="Calibri"/>
                  <a:cs typeface="Calibri"/>
                  <a:sym typeface="Calibri"/>
                </a:rPr>
                <a:t>haber</a:t>
              </a:r>
              <a:r>
                <a:rPr lang="en-GB" sz="1400" b="1" i="0" u="none" strike="noStrike" cap="none" dirty="0">
                  <a:solidFill>
                    <a:schemeClr val="dk1"/>
                  </a:solidFill>
                  <a:latin typeface="Calibri"/>
                  <a:ea typeface="Calibri"/>
                  <a:cs typeface="Calibri"/>
                  <a:sym typeface="Calibri"/>
                </a:rPr>
                <a:t>: </a:t>
              </a:r>
              <a:r>
                <a:rPr lang="en-GB" sz="1400" b="0" i="0" u="none" strike="noStrike" cap="none" dirty="0" err="1">
                  <a:solidFill>
                    <a:schemeClr val="dk1"/>
                  </a:solidFill>
                  <a:latin typeface="Calibri"/>
                  <a:ea typeface="Calibri"/>
                  <a:cs typeface="Calibri"/>
                  <a:sym typeface="Calibri"/>
                </a:rPr>
                <a:t>yanlış</a:t>
              </a:r>
              <a:r>
                <a:rPr lang="en-GB" sz="1400" b="0" i="0" u="none" strike="noStrike" cap="none" dirty="0">
                  <a:solidFill>
                    <a:schemeClr val="dk1"/>
                  </a:solidFill>
                  <a:latin typeface="Calibri"/>
                  <a:ea typeface="Calibri"/>
                  <a:cs typeface="Calibri"/>
                  <a:sym typeface="Calibri"/>
                </a:rPr>
                <a:t> </a:t>
              </a:r>
              <a:r>
                <a:rPr lang="en-GB" sz="1400" b="0" i="0" u="none" strike="noStrike" cap="none" dirty="0" err="1">
                  <a:solidFill>
                    <a:schemeClr val="dk1"/>
                  </a:solidFill>
                  <a:latin typeface="Calibri"/>
                  <a:ea typeface="Calibri"/>
                  <a:cs typeface="Calibri"/>
                  <a:sym typeface="Calibri"/>
                </a:rPr>
                <a:t>veya</a:t>
              </a:r>
              <a:r>
                <a:rPr lang="en-GB" sz="1400" b="0" i="0" u="none" strike="noStrike" cap="none" dirty="0">
                  <a:solidFill>
                    <a:schemeClr val="dk1"/>
                  </a:solidFill>
                  <a:latin typeface="Calibri"/>
                  <a:ea typeface="Calibri"/>
                  <a:cs typeface="Calibri"/>
                  <a:sym typeface="Calibri"/>
                </a:rPr>
                <a:t> </a:t>
              </a:r>
              <a:r>
                <a:rPr lang="en-GB" sz="1400" b="0" i="0" u="none" strike="noStrike" cap="none" dirty="0" err="1">
                  <a:solidFill>
                    <a:schemeClr val="dk1"/>
                  </a:solidFill>
                  <a:latin typeface="Calibri"/>
                  <a:ea typeface="Calibri"/>
                  <a:cs typeface="Calibri"/>
                  <a:sym typeface="Calibri"/>
                </a:rPr>
                <a:t>yanıltıcı</a:t>
              </a:r>
              <a:r>
                <a:rPr lang="en-GB" sz="1400" b="0" i="0" u="none" strike="noStrike" cap="none" dirty="0">
                  <a:solidFill>
                    <a:schemeClr val="dk1"/>
                  </a:solidFill>
                  <a:latin typeface="Calibri"/>
                  <a:ea typeface="Calibri"/>
                  <a:cs typeface="Calibri"/>
                  <a:sym typeface="Calibri"/>
                </a:rPr>
                <a:t> </a:t>
              </a:r>
              <a:r>
                <a:rPr lang="en-GB" sz="1400" b="0" i="0" u="none" strike="noStrike" cap="none" dirty="0" err="1">
                  <a:solidFill>
                    <a:schemeClr val="dk1"/>
                  </a:solidFill>
                  <a:latin typeface="Calibri"/>
                  <a:ea typeface="Calibri"/>
                  <a:cs typeface="Calibri"/>
                  <a:sym typeface="Calibri"/>
                </a:rPr>
                <a:t>bilgidir</a:t>
              </a:r>
              <a:r>
                <a:rPr lang="en-GB" sz="1400" b="0" i="0" u="none" strike="noStrike" cap="none" dirty="0">
                  <a:solidFill>
                    <a:schemeClr val="dk1"/>
                  </a:solidFill>
                  <a:latin typeface="Calibri"/>
                  <a:ea typeface="Calibri"/>
                  <a:cs typeface="Calibri"/>
                  <a:sym typeface="Calibri"/>
                </a:rPr>
                <a:t> (</a:t>
              </a:r>
              <a:r>
                <a:rPr lang="en-GB" sz="1400" b="0" i="0" u="none" strike="noStrike" cap="none" dirty="0" err="1">
                  <a:solidFill>
                    <a:schemeClr val="dk1"/>
                  </a:solidFill>
                  <a:latin typeface="Calibri"/>
                  <a:ea typeface="Calibri"/>
                  <a:cs typeface="Calibri"/>
                  <a:sym typeface="Calibri"/>
                </a:rPr>
                <a:t>yanlış</a:t>
              </a:r>
              <a:r>
                <a:rPr lang="en-GB" sz="1400" b="0" i="0" u="none" strike="noStrike" cap="none" dirty="0">
                  <a:solidFill>
                    <a:schemeClr val="dk1"/>
                  </a:solidFill>
                  <a:latin typeface="Calibri"/>
                  <a:ea typeface="Calibri"/>
                  <a:cs typeface="Calibri"/>
                  <a:sym typeface="Calibri"/>
                </a:rPr>
                <a:t> </a:t>
              </a:r>
              <a:r>
                <a:rPr lang="en-GB" sz="1400" b="0" i="0" u="none" strike="noStrike" cap="none" dirty="0" err="1">
                  <a:solidFill>
                    <a:schemeClr val="dk1"/>
                  </a:solidFill>
                  <a:latin typeface="Calibri"/>
                  <a:ea typeface="Calibri"/>
                  <a:cs typeface="Calibri"/>
                  <a:sym typeface="Calibri"/>
                </a:rPr>
                <a:t>bilgi</a:t>
              </a:r>
              <a:r>
                <a:rPr lang="en-GB" sz="1400" b="0" i="0" u="none" strike="noStrike" cap="none" dirty="0">
                  <a:solidFill>
                    <a:schemeClr val="dk1"/>
                  </a:solidFill>
                  <a:latin typeface="Calibri"/>
                  <a:ea typeface="Calibri"/>
                  <a:cs typeface="Calibri"/>
                  <a:sym typeface="Calibri"/>
                </a:rPr>
                <a:t>, </a:t>
              </a:r>
              <a:r>
                <a:rPr lang="en-GB" sz="1400" b="0" i="0" u="none" strike="noStrike" cap="none" dirty="0" err="1">
                  <a:solidFill>
                    <a:schemeClr val="dk1"/>
                  </a:solidFill>
                  <a:latin typeface="Calibri"/>
                  <a:ea typeface="Calibri"/>
                  <a:cs typeface="Calibri"/>
                  <a:sym typeface="Calibri"/>
                </a:rPr>
                <a:t>dezenformasyon</a:t>
              </a:r>
              <a:r>
                <a:rPr lang="en-GB" sz="1400" b="0" i="0" u="none" strike="noStrike" cap="none" dirty="0">
                  <a:solidFill>
                    <a:schemeClr val="dk1"/>
                  </a:solidFill>
                  <a:latin typeface="Calibri"/>
                  <a:ea typeface="Calibri"/>
                  <a:cs typeface="Calibri"/>
                  <a:sym typeface="Calibri"/>
                </a:rPr>
                <a:t>). </a:t>
              </a:r>
              <a:r>
                <a:rPr lang="en-GB" sz="1400" b="0" i="0" u="none" strike="noStrike" cap="none" dirty="0" err="1">
                  <a:solidFill>
                    <a:schemeClr val="dk1"/>
                  </a:solidFill>
                  <a:latin typeface="Calibri"/>
                  <a:ea typeface="Calibri"/>
                  <a:cs typeface="Calibri"/>
                  <a:sym typeface="Calibri"/>
                </a:rPr>
                <a:t>Sahte</a:t>
              </a:r>
              <a:r>
                <a:rPr lang="en-GB" sz="1400" b="0" i="0" u="none" strike="noStrike" cap="none" dirty="0">
                  <a:solidFill>
                    <a:schemeClr val="dk1"/>
                  </a:solidFill>
                  <a:latin typeface="Calibri"/>
                  <a:ea typeface="Calibri"/>
                  <a:cs typeface="Calibri"/>
                  <a:sym typeface="Calibri"/>
                </a:rPr>
                <a:t> </a:t>
              </a:r>
              <a:r>
                <a:rPr lang="en-GB" sz="1400" b="0" i="0" u="none" strike="noStrike" cap="none" dirty="0" err="1">
                  <a:solidFill>
                    <a:schemeClr val="dk1"/>
                  </a:solidFill>
                  <a:latin typeface="Calibri"/>
                  <a:ea typeface="Calibri"/>
                  <a:cs typeface="Calibri"/>
                  <a:sym typeface="Calibri"/>
                </a:rPr>
                <a:t>haberler</a:t>
              </a:r>
              <a:r>
                <a:rPr lang="en-GB" sz="1400" b="0" i="0" u="none" strike="noStrike" cap="none" dirty="0">
                  <a:solidFill>
                    <a:schemeClr val="dk1"/>
                  </a:solidFill>
                  <a:latin typeface="Calibri"/>
                  <a:ea typeface="Calibri"/>
                  <a:cs typeface="Calibri"/>
                  <a:sym typeface="Calibri"/>
                </a:rPr>
                <a:t> </a:t>
              </a:r>
              <a:r>
                <a:rPr lang="en-GB" sz="1400" b="0" i="0" u="none" strike="noStrike" cap="none" dirty="0" err="1">
                  <a:solidFill>
                    <a:schemeClr val="dk1"/>
                  </a:solidFill>
                  <a:latin typeface="Calibri"/>
                  <a:ea typeface="Calibri"/>
                  <a:cs typeface="Calibri"/>
                  <a:sym typeface="Calibri"/>
                </a:rPr>
                <a:t>milyonlarca</a:t>
              </a:r>
              <a:r>
                <a:rPr lang="en-GB" sz="1400" b="0" i="0" u="none" strike="noStrike" cap="none" dirty="0">
                  <a:solidFill>
                    <a:schemeClr val="dk1"/>
                  </a:solidFill>
                  <a:latin typeface="Calibri"/>
                  <a:ea typeface="Calibri"/>
                  <a:cs typeface="Calibri"/>
                  <a:sym typeface="Calibri"/>
                </a:rPr>
                <a:t> </a:t>
              </a:r>
              <a:r>
                <a:rPr lang="en-GB" sz="1400" b="0" i="0" u="none" strike="noStrike" cap="none" dirty="0" err="1">
                  <a:solidFill>
                    <a:schemeClr val="dk1"/>
                  </a:solidFill>
                  <a:latin typeface="Calibri"/>
                  <a:ea typeface="Calibri"/>
                  <a:cs typeface="Calibri"/>
                  <a:sym typeface="Calibri"/>
                </a:rPr>
                <a:t>kişi</a:t>
              </a:r>
              <a:r>
                <a:rPr lang="en-GB" sz="1400" b="0" i="0" u="none" strike="noStrike" cap="none" dirty="0">
                  <a:solidFill>
                    <a:schemeClr val="dk1"/>
                  </a:solidFill>
                  <a:latin typeface="Calibri"/>
                  <a:ea typeface="Calibri"/>
                  <a:cs typeface="Calibri"/>
                  <a:sym typeface="Calibri"/>
                </a:rPr>
                <a:t> </a:t>
              </a:r>
              <a:r>
                <a:rPr lang="en-GB" sz="1400" b="0" i="0" u="none" strike="noStrike" cap="none" dirty="0" err="1">
                  <a:solidFill>
                    <a:schemeClr val="dk1"/>
                  </a:solidFill>
                  <a:latin typeface="Calibri"/>
                  <a:ea typeface="Calibri"/>
                  <a:cs typeface="Calibri"/>
                  <a:sym typeface="Calibri"/>
                </a:rPr>
                <a:t>tarafından</a:t>
              </a:r>
              <a:r>
                <a:rPr lang="en-GB" sz="1400" b="0" i="0" u="none" strike="noStrike" cap="none" dirty="0">
                  <a:solidFill>
                    <a:schemeClr val="dk1"/>
                  </a:solidFill>
                  <a:latin typeface="Calibri"/>
                  <a:ea typeface="Calibri"/>
                  <a:cs typeface="Calibri"/>
                  <a:sym typeface="Calibri"/>
                </a:rPr>
                <a:t> </a:t>
              </a:r>
              <a:r>
                <a:rPr lang="en-GB" sz="1400" b="0" i="0" u="none" strike="noStrike" cap="none" dirty="0" err="1">
                  <a:solidFill>
                    <a:schemeClr val="dk1"/>
                  </a:solidFill>
                  <a:latin typeface="Calibri"/>
                  <a:ea typeface="Calibri"/>
                  <a:cs typeface="Calibri"/>
                  <a:sym typeface="Calibri"/>
                </a:rPr>
                <a:t>okunur</a:t>
              </a:r>
              <a:r>
                <a:rPr lang="en-GB" sz="1400" b="0" i="0" u="none" strike="noStrike" cap="none" dirty="0">
                  <a:solidFill>
                    <a:schemeClr val="dk1"/>
                  </a:solidFill>
                  <a:latin typeface="Calibri"/>
                  <a:ea typeface="Calibri"/>
                  <a:cs typeface="Calibri"/>
                  <a:sym typeface="Calibri"/>
                </a:rPr>
                <a:t> </a:t>
              </a:r>
              <a:r>
                <a:rPr lang="en-GB" sz="1400" b="0" i="0" u="none" strike="noStrike" cap="none" dirty="0" err="1">
                  <a:solidFill>
                    <a:schemeClr val="dk1"/>
                  </a:solidFill>
                  <a:latin typeface="Calibri"/>
                  <a:ea typeface="Calibri"/>
                  <a:cs typeface="Calibri"/>
                  <a:sym typeface="Calibri"/>
                </a:rPr>
                <a:t>ve</a:t>
              </a:r>
              <a:r>
                <a:rPr lang="en-GB" sz="1400" b="0" i="0" u="none" strike="noStrike" cap="none" dirty="0">
                  <a:solidFill>
                    <a:schemeClr val="dk1"/>
                  </a:solidFill>
                  <a:latin typeface="Calibri"/>
                  <a:ea typeface="Calibri"/>
                  <a:cs typeface="Calibri"/>
                  <a:sym typeface="Calibri"/>
                </a:rPr>
                <a:t> </a:t>
              </a:r>
              <a:r>
                <a:rPr lang="en-GB" sz="1400" b="0" i="0" u="none" strike="noStrike" cap="none" dirty="0" err="1">
                  <a:solidFill>
                    <a:schemeClr val="dk1"/>
                  </a:solidFill>
                  <a:latin typeface="Calibri"/>
                  <a:ea typeface="Calibri"/>
                  <a:cs typeface="Calibri"/>
                  <a:sym typeface="Calibri"/>
                </a:rPr>
                <a:t>genellikle</a:t>
              </a:r>
              <a:r>
                <a:rPr lang="en-GB" sz="1400" b="0" i="0" u="none" strike="noStrike" cap="none" dirty="0">
                  <a:solidFill>
                    <a:schemeClr val="dk1"/>
                  </a:solidFill>
                  <a:latin typeface="Calibri"/>
                  <a:ea typeface="Calibri"/>
                  <a:cs typeface="Calibri"/>
                  <a:sym typeface="Calibri"/>
                </a:rPr>
                <a:t> </a:t>
              </a:r>
              <a:r>
                <a:rPr lang="en-GB" sz="1400" b="0" i="0" u="none" strike="noStrike" cap="none" dirty="0" err="1">
                  <a:solidFill>
                    <a:schemeClr val="dk1"/>
                  </a:solidFill>
                  <a:latin typeface="Calibri"/>
                  <a:ea typeface="Calibri"/>
                  <a:cs typeface="Calibri"/>
                  <a:sym typeface="Calibri"/>
                </a:rPr>
                <a:t>kullanıcıları</a:t>
              </a:r>
              <a:r>
                <a:rPr lang="en-GB" sz="1400" b="0" i="0" u="none" strike="noStrike" cap="none" dirty="0">
                  <a:solidFill>
                    <a:schemeClr val="dk1"/>
                  </a:solidFill>
                  <a:latin typeface="Calibri"/>
                  <a:ea typeface="Calibri"/>
                  <a:cs typeface="Calibri"/>
                  <a:sym typeface="Calibri"/>
                </a:rPr>
                <a:t> </a:t>
              </a:r>
              <a:r>
                <a:rPr lang="en-GB" sz="1400" b="0" i="0" u="none" strike="noStrike" cap="none" dirty="0" err="1">
                  <a:solidFill>
                    <a:schemeClr val="dk1"/>
                  </a:solidFill>
                  <a:latin typeface="Calibri"/>
                  <a:ea typeface="Calibri"/>
                  <a:cs typeface="Calibri"/>
                  <a:sym typeface="Calibri"/>
                </a:rPr>
                <a:t>bir</a:t>
              </a:r>
              <a:r>
                <a:rPr lang="en-GB" sz="1400" b="0" i="0" u="none" strike="noStrike" cap="none" dirty="0">
                  <a:solidFill>
                    <a:schemeClr val="dk1"/>
                  </a:solidFill>
                  <a:latin typeface="Calibri"/>
                  <a:ea typeface="Calibri"/>
                  <a:cs typeface="Calibri"/>
                  <a:sym typeface="Calibri"/>
                </a:rPr>
                <a:t> </a:t>
              </a:r>
              <a:r>
                <a:rPr lang="en-GB" sz="1400" b="0" i="0" u="none" strike="noStrike" cap="none" dirty="0" err="1">
                  <a:solidFill>
                    <a:schemeClr val="dk1"/>
                  </a:solidFill>
                  <a:latin typeface="Calibri"/>
                  <a:ea typeface="Calibri"/>
                  <a:cs typeface="Calibri"/>
                  <a:sym typeface="Calibri"/>
                </a:rPr>
                <a:t>şekilde</a:t>
              </a:r>
              <a:r>
                <a:rPr lang="en-GB" sz="1400" b="0" i="0" u="none" strike="noStrike" cap="none" dirty="0">
                  <a:solidFill>
                    <a:schemeClr val="dk1"/>
                  </a:solidFill>
                  <a:latin typeface="Calibri"/>
                  <a:ea typeface="Calibri"/>
                  <a:cs typeface="Calibri"/>
                  <a:sym typeface="Calibri"/>
                </a:rPr>
                <a:t> </a:t>
              </a:r>
              <a:r>
                <a:rPr lang="en-GB" sz="1400" b="0" i="0" u="none" strike="noStrike" cap="none" dirty="0" err="1">
                  <a:solidFill>
                    <a:schemeClr val="dk1"/>
                  </a:solidFill>
                  <a:latin typeface="Calibri"/>
                  <a:ea typeface="Calibri"/>
                  <a:cs typeface="Calibri"/>
                  <a:sym typeface="Calibri"/>
                </a:rPr>
                <a:t>kandırmayı</a:t>
              </a:r>
              <a:r>
                <a:rPr lang="en-GB" sz="1400" b="0" i="0" u="none" strike="noStrike" cap="none" dirty="0">
                  <a:solidFill>
                    <a:schemeClr val="dk1"/>
                  </a:solidFill>
                  <a:latin typeface="Calibri"/>
                  <a:ea typeface="Calibri"/>
                  <a:cs typeface="Calibri"/>
                  <a:sym typeface="Calibri"/>
                </a:rPr>
                <a:t>, </a:t>
              </a:r>
              <a:r>
                <a:rPr lang="en-GB" sz="1400" b="0" i="0" u="none" strike="noStrike" cap="none" dirty="0" err="1">
                  <a:solidFill>
                    <a:schemeClr val="dk1"/>
                  </a:solidFill>
                  <a:latin typeface="Calibri"/>
                  <a:ea typeface="Calibri"/>
                  <a:cs typeface="Calibri"/>
                  <a:sym typeface="Calibri"/>
                </a:rPr>
                <a:t>zararlı</a:t>
              </a:r>
              <a:r>
                <a:rPr lang="en-GB" sz="1400" b="0" i="0" u="none" strike="noStrike" cap="none" dirty="0">
                  <a:solidFill>
                    <a:schemeClr val="dk1"/>
                  </a:solidFill>
                  <a:latin typeface="Calibri"/>
                  <a:ea typeface="Calibri"/>
                  <a:cs typeface="Calibri"/>
                  <a:sym typeface="Calibri"/>
                </a:rPr>
                <a:t> </a:t>
              </a:r>
              <a:r>
                <a:rPr lang="en-GB" sz="1400" b="0" i="0" u="none" strike="noStrike" cap="none" dirty="0" err="1">
                  <a:solidFill>
                    <a:schemeClr val="dk1"/>
                  </a:solidFill>
                  <a:latin typeface="Calibri"/>
                  <a:ea typeface="Calibri"/>
                  <a:cs typeface="Calibri"/>
                  <a:sym typeface="Calibri"/>
                </a:rPr>
                <a:t>niyetle</a:t>
              </a:r>
              <a:r>
                <a:rPr lang="en-GB" sz="1400" b="0" i="0" u="none" strike="noStrike" cap="none" dirty="0">
                  <a:solidFill>
                    <a:schemeClr val="dk1"/>
                  </a:solidFill>
                  <a:latin typeface="Calibri"/>
                  <a:ea typeface="Calibri"/>
                  <a:cs typeface="Calibri"/>
                  <a:sym typeface="Calibri"/>
                </a:rPr>
                <a:t> </a:t>
              </a:r>
              <a:r>
                <a:rPr lang="en-GB" sz="1400" b="0" i="0" u="none" strike="noStrike" cap="none" dirty="0" err="1">
                  <a:solidFill>
                    <a:schemeClr val="dk1"/>
                  </a:solidFill>
                  <a:latin typeface="Calibri"/>
                  <a:ea typeface="Calibri"/>
                  <a:cs typeface="Calibri"/>
                  <a:sym typeface="Calibri"/>
                </a:rPr>
                <a:t>bilgi</a:t>
              </a:r>
              <a:r>
                <a:rPr lang="en-GB" sz="1400" b="0" i="0" u="none" strike="noStrike" cap="none" dirty="0">
                  <a:solidFill>
                    <a:schemeClr val="dk1"/>
                  </a:solidFill>
                  <a:latin typeface="Calibri"/>
                  <a:ea typeface="Calibri"/>
                  <a:cs typeface="Calibri"/>
                  <a:sym typeface="Calibri"/>
                </a:rPr>
                <a:t> </a:t>
              </a:r>
              <a:r>
                <a:rPr lang="en-GB" sz="1400" b="0" i="0" u="none" strike="noStrike" cap="none" dirty="0" err="1">
                  <a:solidFill>
                    <a:schemeClr val="dk1"/>
                  </a:solidFill>
                  <a:latin typeface="Calibri"/>
                  <a:ea typeface="Calibri"/>
                  <a:cs typeface="Calibri"/>
                  <a:sym typeface="Calibri"/>
                </a:rPr>
                <a:t>yaymayı</a:t>
              </a:r>
              <a:r>
                <a:rPr lang="en-GB" sz="1400" b="0" i="0" u="none" strike="noStrike" cap="none" dirty="0">
                  <a:solidFill>
                    <a:schemeClr val="dk1"/>
                  </a:solidFill>
                  <a:latin typeface="Calibri"/>
                  <a:ea typeface="Calibri"/>
                  <a:cs typeface="Calibri"/>
                  <a:sym typeface="Calibri"/>
                </a:rPr>
                <a:t> </a:t>
              </a:r>
              <a:r>
                <a:rPr lang="en-GB" sz="1400" b="0" i="0" u="none" strike="noStrike" cap="none" dirty="0" err="1">
                  <a:solidFill>
                    <a:schemeClr val="dk1"/>
                  </a:solidFill>
                  <a:latin typeface="Calibri"/>
                  <a:ea typeface="Calibri"/>
                  <a:cs typeface="Calibri"/>
                  <a:sym typeface="Calibri"/>
                </a:rPr>
                <a:t>veya</a:t>
              </a:r>
              <a:r>
                <a:rPr lang="en-GB" sz="1400" b="0" i="0" u="none" strike="noStrike" cap="none" dirty="0">
                  <a:solidFill>
                    <a:schemeClr val="dk1"/>
                  </a:solidFill>
                  <a:latin typeface="Calibri"/>
                  <a:ea typeface="Calibri"/>
                  <a:cs typeface="Calibri"/>
                  <a:sym typeface="Calibri"/>
                </a:rPr>
                <a:t> para </a:t>
              </a:r>
              <a:r>
                <a:rPr lang="en-GB" sz="1400" b="0" i="0" u="none" strike="noStrike" cap="none" dirty="0" err="1">
                  <a:solidFill>
                    <a:schemeClr val="dk1"/>
                  </a:solidFill>
                  <a:latin typeface="Calibri"/>
                  <a:ea typeface="Calibri"/>
                  <a:cs typeface="Calibri"/>
                  <a:sym typeface="Calibri"/>
                </a:rPr>
                <a:t>kazanmayı</a:t>
              </a:r>
              <a:r>
                <a:rPr lang="en-GB" sz="1400" b="0" i="0" u="none" strike="noStrike" cap="none" dirty="0">
                  <a:solidFill>
                    <a:schemeClr val="dk1"/>
                  </a:solidFill>
                  <a:latin typeface="Calibri"/>
                  <a:ea typeface="Calibri"/>
                  <a:cs typeface="Calibri"/>
                  <a:sym typeface="Calibri"/>
                </a:rPr>
                <a:t> </a:t>
              </a:r>
              <a:r>
                <a:rPr lang="en-GB" sz="1400" b="0" i="0" u="none" strike="noStrike" cap="none" dirty="0" err="1">
                  <a:solidFill>
                    <a:schemeClr val="dk1"/>
                  </a:solidFill>
                  <a:latin typeface="Calibri"/>
                  <a:ea typeface="Calibri"/>
                  <a:cs typeface="Calibri"/>
                  <a:sym typeface="Calibri"/>
                </a:rPr>
                <a:t>amaçlar</a:t>
              </a:r>
              <a:r>
                <a:rPr lang="en-GB" sz="14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Calibri"/>
                <a:ea typeface="Calibri"/>
                <a:cs typeface="Calibri"/>
                <a:sym typeface="Calibri"/>
              </a:endParaRPr>
            </a:p>
          </p:txBody>
        </p:sp>
      </p:grpSp>
      <p:sp>
        <p:nvSpPr>
          <p:cNvPr id="379" name="Google Shape;379;p39"/>
          <p:cNvSpPr txBox="1"/>
          <p:nvPr/>
        </p:nvSpPr>
        <p:spPr>
          <a:xfrm>
            <a:off x="0" y="6657945"/>
            <a:ext cx="5319335"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GB" sz="700" b="0" i="1" u="none" strike="noStrike" cap="none">
                <a:solidFill>
                  <a:srgbClr val="000000"/>
                </a:solidFill>
                <a:latin typeface="Calibri"/>
                <a:ea typeface="Calibri"/>
                <a:cs typeface="Calibri"/>
                <a:sym typeface="Calibri"/>
              </a:rPr>
              <a:t>Illustrations: </a:t>
            </a:r>
            <a:r>
              <a:rPr lang="en-GB" sz="700" b="0" i="1" u="sng" strike="noStrike" cap="none">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Digital Citizenship Education Handbook </a:t>
            </a:r>
            <a:r>
              <a:rPr lang="en-GB" sz="700" b="0" i="0" u="none" strike="noStrike" cap="none">
                <a:solidFill>
                  <a:srgbClr val="000000"/>
                </a:solidFill>
                <a:latin typeface="Calibri"/>
                <a:ea typeface="Calibri"/>
                <a:cs typeface="Calibri"/>
                <a:sym typeface="Calibri"/>
              </a:rPr>
              <a:t>(Edition 2022), ISBN 978-92-871-8779-6; © Council of Europe, March 2022</a:t>
            </a:r>
            <a:endParaRPr sz="1400" b="0" i="0" u="none" strike="noStrike" cap="none">
              <a:solidFill>
                <a:srgbClr val="000000"/>
              </a:solidFill>
              <a:latin typeface="Arial"/>
              <a:ea typeface="Arial"/>
              <a:cs typeface="Arial"/>
              <a:sym typeface="Arial"/>
            </a:endParaRPr>
          </a:p>
        </p:txBody>
      </p:sp>
      <p:grpSp>
        <p:nvGrpSpPr>
          <p:cNvPr id="380" name="Google Shape;380;p39"/>
          <p:cNvGrpSpPr/>
          <p:nvPr/>
        </p:nvGrpSpPr>
        <p:grpSpPr>
          <a:xfrm>
            <a:off x="2853323" y="5693283"/>
            <a:ext cx="6485353" cy="1221769"/>
            <a:chOff x="2453996" y="5660471"/>
            <a:chExt cx="6804303" cy="1319795"/>
          </a:xfrm>
        </p:grpSpPr>
        <p:pic>
          <p:nvPicPr>
            <p:cNvPr id="381" name="Google Shape;381;p39" descr="A picture containing logo&#10;&#10;Description automatically generated"/>
            <p:cNvPicPr preferRelativeResize="0"/>
            <p:nvPr/>
          </p:nvPicPr>
          <p:blipFill rotWithShape="1">
            <a:blip r:embed="rId5">
              <a:alphaModFix/>
            </a:blip>
            <a:srcRect/>
            <a:stretch/>
          </p:blipFill>
          <p:spPr>
            <a:xfrm>
              <a:off x="2453996" y="5978573"/>
              <a:ext cx="4181603" cy="699767"/>
            </a:xfrm>
            <a:prstGeom prst="rect">
              <a:avLst/>
            </a:prstGeom>
            <a:noFill/>
            <a:ln>
              <a:noFill/>
            </a:ln>
          </p:spPr>
        </p:pic>
        <p:pic>
          <p:nvPicPr>
            <p:cNvPr id="382" name="Google Shape;382;p39" descr="A red logo with a black background&#10;&#10;Description automatically generated"/>
            <p:cNvPicPr preferRelativeResize="0"/>
            <p:nvPr/>
          </p:nvPicPr>
          <p:blipFill rotWithShape="1">
            <a:blip r:embed="rId6">
              <a:alphaModFix/>
            </a:blip>
            <a:srcRect/>
            <a:stretch/>
          </p:blipFill>
          <p:spPr>
            <a:xfrm>
              <a:off x="7550330" y="5660471"/>
              <a:ext cx="1707969" cy="1319795"/>
            </a:xfrm>
            <a:prstGeom prst="rect">
              <a:avLst/>
            </a:prstGeom>
            <a:noFill/>
            <a:ln>
              <a:noFill/>
            </a:ln>
          </p:spPr>
        </p:pic>
      </p:grpSp>
      <p:pic>
        <p:nvPicPr>
          <p:cNvPr id="2" name="Graphic 1" descr="Head with gears outline">
            <a:extLst>
              <a:ext uri="{FF2B5EF4-FFF2-40B4-BE49-F238E27FC236}">
                <a16:creationId xmlns:a16="http://schemas.microsoft.com/office/drawing/2014/main" id="{14E3F4BE-8A1C-D38A-6228-DF8954CCE2C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16850" y="4762839"/>
            <a:ext cx="800565" cy="800565"/>
          </a:xfrm>
          <a:prstGeom prst="rect">
            <a:avLst/>
          </a:prstGeom>
        </p:spPr>
      </p:pic>
      <p:grpSp>
        <p:nvGrpSpPr>
          <p:cNvPr id="4" name="Group 3">
            <a:extLst>
              <a:ext uri="{FF2B5EF4-FFF2-40B4-BE49-F238E27FC236}">
                <a16:creationId xmlns:a16="http://schemas.microsoft.com/office/drawing/2014/main" id="{909B4323-45C8-3B89-B46A-DF1A1CB07421}"/>
              </a:ext>
            </a:extLst>
          </p:cNvPr>
          <p:cNvGrpSpPr/>
          <p:nvPr/>
        </p:nvGrpSpPr>
        <p:grpSpPr>
          <a:xfrm>
            <a:off x="1780459" y="907188"/>
            <a:ext cx="3663026" cy="3060000"/>
            <a:chOff x="1780459" y="907188"/>
            <a:chExt cx="3663026" cy="3060000"/>
          </a:xfrm>
        </p:grpSpPr>
        <p:pic>
          <p:nvPicPr>
            <p:cNvPr id="350" name="Google Shape;350;p39"/>
            <p:cNvPicPr preferRelativeResize="0"/>
            <p:nvPr/>
          </p:nvPicPr>
          <p:blipFill rotWithShape="1">
            <a:blip r:embed="rId9">
              <a:alphaModFix/>
            </a:blip>
            <a:srcRect/>
            <a:stretch/>
          </p:blipFill>
          <p:spPr>
            <a:xfrm>
              <a:off x="1780459" y="907188"/>
              <a:ext cx="3477037" cy="3060000"/>
            </a:xfrm>
            <a:prstGeom prst="cloud">
              <a:avLst/>
            </a:prstGeom>
            <a:noFill/>
            <a:ln w="22225" cap="flat" cmpd="sng">
              <a:solidFill>
                <a:srgbClr val="E94E1B"/>
              </a:solidFill>
              <a:prstDash val="solid"/>
              <a:round/>
              <a:headEnd type="none" w="sm" len="sm"/>
              <a:tailEnd type="none" w="sm" len="sm"/>
            </a:ln>
            <a:effectLst>
              <a:outerShdw blurRad="63500" sx="102000" sy="102000" algn="ctr" rotWithShape="0">
                <a:srgbClr val="000000">
                  <a:alpha val="40000"/>
                </a:srgbClr>
              </a:outerShdw>
            </a:effectLst>
          </p:spPr>
        </p:pic>
        <p:sp>
          <p:nvSpPr>
            <p:cNvPr id="373" name="Google Shape;373;p39"/>
            <p:cNvSpPr/>
            <p:nvPr/>
          </p:nvSpPr>
          <p:spPr>
            <a:xfrm rot="-975575">
              <a:off x="3542191" y="1509093"/>
              <a:ext cx="1901294" cy="437416"/>
            </a:xfrm>
            <a:prstGeom prst="curvedDownArrow">
              <a:avLst>
                <a:gd name="adj1" fmla="val 25000"/>
                <a:gd name="adj2" fmla="val 50000"/>
                <a:gd name="adj3" fmla="val 25000"/>
              </a:avLst>
            </a:prstGeom>
            <a:solidFill>
              <a:srgbClr val="F9C09F"/>
            </a:solidFill>
            <a:ln w="9525" cap="flat" cmpd="sng">
              <a:solidFill>
                <a:srgbClr val="E94E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 name="Rectangle 2">
              <a:extLst>
                <a:ext uri="{FF2B5EF4-FFF2-40B4-BE49-F238E27FC236}">
                  <a16:creationId xmlns:a16="http://schemas.microsoft.com/office/drawing/2014/main" id="{0E57C670-76FD-78D5-B348-081CBFD02DEC}"/>
                </a:ext>
              </a:extLst>
            </p:cNvPr>
            <p:cNvSpPr/>
            <p:nvPr/>
          </p:nvSpPr>
          <p:spPr>
            <a:xfrm>
              <a:off x="2633472" y="1791333"/>
              <a:ext cx="483943" cy="30412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387"/>
        <p:cNvGrpSpPr/>
        <p:nvPr/>
      </p:nvGrpSpPr>
      <p:grpSpPr>
        <a:xfrm>
          <a:off x="0" y="0"/>
          <a:ext cx="0" cy="0"/>
          <a:chOff x="0" y="0"/>
          <a:chExt cx="0" cy="0"/>
        </a:xfrm>
      </p:grpSpPr>
      <p:sp>
        <p:nvSpPr>
          <p:cNvPr id="388" name="Google Shape;388;p40"/>
          <p:cNvSpPr txBox="1"/>
          <p:nvPr/>
        </p:nvSpPr>
        <p:spPr>
          <a:xfrm>
            <a:off x="1777968" y="1041929"/>
            <a:ext cx="8521148" cy="307777"/>
          </a:xfrm>
          <a:prstGeom prst="rect">
            <a:avLst/>
          </a:prstGeom>
          <a:noFill/>
          <a:ln>
            <a:noFill/>
          </a:ln>
        </p:spPr>
        <p:txBody>
          <a:bodyPr spcFirstLastPara="1" wrap="square" lIns="91425" tIns="45700" rIns="91425" bIns="45700" anchor="t" anchorCtr="0">
            <a:spAutoFit/>
          </a:bodyPr>
          <a:lstStyle/>
          <a:p>
            <a:pPr marL="282575" marR="0" lvl="0" indent="-282575" algn="just"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Calibri"/>
                <a:ea typeface="Calibri"/>
                <a:cs typeface="Calibri"/>
                <a:sym typeface="Calibri"/>
              </a:rPr>
              <a:t>     </a:t>
            </a:r>
            <a:endParaRPr sz="2000" b="0" i="0" u="none" strike="noStrike" cap="none">
              <a:solidFill>
                <a:srgbClr val="000000"/>
              </a:solidFill>
              <a:latin typeface="Calibri"/>
              <a:ea typeface="Calibri"/>
              <a:cs typeface="Calibri"/>
              <a:sym typeface="Calibri"/>
            </a:endParaRPr>
          </a:p>
        </p:txBody>
      </p:sp>
      <p:sp>
        <p:nvSpPr>
          <p:cNvPr id="389" name="Google Shape;389;p40"/>
          <p:cNvSpPr txBox="1"/>
          <p:nvPr/>
        </p:nvSpPr>
        <p:spPr>
          <a:xfrm>
            <a:off x="5822074" y="1213070"/>
            <a:ext cx="4704426" cy="26776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err="1">
                <a:solidFill>
                  <a:srgbClr val="000000"/>
                </a:solidFill>
                <a:latin typeface="Calibri"/>
                <a:ea typeface="Calibri"/>
                <a:cs typeface="Calibri"/>
                <a:sym typeface="Calibri"/>
              </a:rPr>
              <a:t>Dinleme</a:t>
            </a:r>
            <a:r>
              <a:rPr lang="en-GB" sz="1400" b="0" i="0" u="none" strike="noStrike" cap="none" dirty="0">
                <a:solidFill>
                  <a:srgbClr val="000000"/>
                </a:solidFill>
                <a:latin typeface="Calibri"/>
                <a:ea typeface="Calibri"/>
                <a:cs typeface="Calibri"/>
                <a:sym typeface="Calibri"/>
              </a:rPr>
              <a:t> </a:t>
            </a:r>
            <a:r>
              <a:rPr lang="en-GB" sz="1400" b="0" i="0" u="none" strike="noStrike" cap="none" dirty="0" err="1">
                <a:solidFill>
                  <a:srgbClr val="000000"/>
                </a:solidFill>
                <a:latin typeface="Calibri"/>
                <a:ea typeface="Calibri"/>
                <a:cs typeface="Calibri"/>
                <a:sym typeface="Calibri"/>
              </a:rPr>
              <a:t>ve</a:t>
            </a:r>
            <a:r>
              <a:rPr lang="en-GB" sz="1400" b="0" i="0" u="none" strike="noStrike" cap="none" dirty="0">
                <a:solidFill>
                  <a:srgbClr val="000000"/>
                </a:solidFill>
                <a:latin typeface="Calibri"/>
                <a:ea typeface="Calibri"/>
                <a:cs typeface="Calibri"/>
                <a:sym typeface="Calibri"/>
              </a:rPr>
              <a:t> </a:t>
            </a:r>
            <a:r>
              <a:rPr lang="en-GB" sz="1400" b="0" i="0" u="none" strike="noStrike" cap="none" dirty="0" err="1">
                <a:solidFill>
                  <a:srgbClr val="000000"/>
                </a:solidFill>
                <a:latin typeface="Calibri"/>
                <a:ea typeface="Calibri"/>
                <a:cs typeface="Calibri"/>
                <a:sym typeface="Calibri"/>
              </a:rPr>
              <a:t>gözlemleme</a:t>
            </a:r>
            <a:r>
              <a:rPr lang="en-GB" sz="1400" b="0" i="0" u="none" strike="noStrike" cap="none" dirty="0">
                <a:solidFill>
                  <a:srgbClr val="000000"/>
                </a:solidFill>
                <a:latin typeface="Calibri"/>
                <a:ea typeface="Calibri"/>
                <a:cs typeface="Calibri"/>
                <a:sym typeface="Calibri"/>
              </a:rPr>
              <a:t> </a:t>
            </a:r>
            <a:r>
              <a:rPr lang="en-GB" sz="1400" b="0" i="0" u="none" strike="noStrike" cap="none" dirty="0" err="1">
                <a:solidFill>
                  <a:srgbClr val="000000"/>
                </a:solidFill>
                <a:latin typeface="Calibri"/>
                <a:ea typeface="Calibri"/>
                <a:cs typeface="Calibri"/>
                <a:sym typeface="Calibri"/>
              </a:rPr>
              <a:t>becerilerini</a:t>
            </a:r>
            <a:r>
              <a:rPr lang="en-GB" sz="1400" b="0" i="0" u="none" strike="noStrike" cap="none" dirty="0">
                <a:solidFill>
                  <a:srgbClr val="000000"/>
                </a:solidFill>
                <a:latin typeface="Calibri"/>
                <a:ea typeface="Calibri"/>
                <a:cs typeface="Calibri"/>
                <a:sym typeface="Calibri"/>
              </a:rPr>
              <a:t> </a:t>
            </a:r>
            <a:r>
              <a:rPr lang="en-GB" sz="1400" b="0" i="0" u="none" strike="noStrike" cap="none" dirty="0" err="1">
                <a:solidFill>
                  <a:srgbClr val="000000"/>
                </a:solidFill>
                <a:latin typeface="Calibri"/>
                <a:ea typeface="Calibri"/>
                <a:cs typeface="Calibri"/>
                <a:sym typeface="Calibri"/>
              </a:rPr>
              <a:t>keskinleştirmek</a:t>
            </a:r>
            <a:r>
              <a:rPr lang="en-GB" sz="1400" b="0" i="0" u="none" strike="noStrike" cap="none" dirty="0">
                <a:solidFill>
                  <a:srgbClr val="000000"/>
                </a:solidFill>
                <a:latin typeface="Calibri"/>
                <a:ea typeface="Calibri"/>
                <a:cs typeface="Calibri"/>
                <a:sym typeface="Calibri"/>
              </a:rPr>
              <a:t> </a:t>
            </a:r>
            <a:r>
              <a:rPr lang="en-GB" sz="1400" b="0" i="0" u="none" strike="noStrike" cap="none" dirty="0" err="1">
                <a:solidFill>
                  <a:srgbClr val="000000"/>
                </a:solidFill>
                <a:latin typeface="Calibri"/>
                <a:ea typeface="Calibri"/>
                <a:cs typeface="Calibri"/>
                <a:sym typeface="Calibri"/>
              </a:rPr>
              <a:t>ve</a:t>
            </a:r>
            <a:r>
              <a:rPr lang="en-GB" sz="1400" b="0" i="0" u="none" strike="noStrike" cap="none" dirty="0">
                <a:solidFill>
                  <a:srgbClr val="000000"/>
                </a:solidFill>
                <a:latin typeface="Calibri"/>
                <a:ea typeface="Calibri"/>
                <a:cs typeface="Calibri"/>
                <a:sym typeface="Calibri"/>
              </a:rPr>
              <a:t> </a:t>
            </a:r>
            <a:r>
              <a:rPr lang="en-GB" sz="1400" b="1" i="0" u="none" strike="noStrike" cap="none" dirty="0" err="1">
                <a:solidFill>
                  <a:srgbClr val="000000"/>
                </a:solidFill>
                <a:latin typeface="Calibri"/>
                <a:ea typeface="Calibri"/>
                <a:cs typeface="Calibri"/>
                <a:sym typeface="Calibri"/>
              </a:rPr>
              <a:t>empat</a:t>
            </a:r>
            <a:endParaRPr lang="tr-TR" sz="1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sz="1400" b="1" i="0" u="none" strike="noStrike" cap="none" dirty="0" err="1">
                <a:solidFill>
                  <a:srgbClr val="000000"/>
                </a:solidFill>
                <a:latin typeface="Calibri"/>
                <a:ea typeface="Calibri"/>
                <a:cs typeface="Calibri"/>
                <a:sym typeface="Calibri"/>
              </a:rPr>
              <a:t>i</a:t>
            </a:r>
            <a:r>
              <a:rPr lang="en-GB" sz="1400" b="0" i="0" u="none" strike="noStrike" cap="none" dirty="0">
                <a:solidFill>
                  <a:srgbClr val="000000"/>
                </a:solidFill>
                <a:latin typeface="Calibri"/>
                <a:ea typeface="Calibri"/>
                <a:cs typeface="Calibri"/>
                <a:sym typeface="Calibri"/>
              </a:rPr>
              <a:t> </a:t>
            </a:r>
            <a:r>
              <a:rPr lang="en-GB" sz="1400" b="0" i="0" u="none" strike="noStrike" cap="none" dirty="0" err="1">
                <a:solidFill>
                  <a:srgbClr val="000000"/>
                </a:solidFill>
                <a:latin typeface="Calibri"/>
                <a:ea typeface="Calibri"/>
                <a:cs typeface="Calibri"/>
                <a:sym typeface="Calibri"/>
              </a:rPr>
              <a:t>geliştirmelerine</a:t>
            </a:r>
            <a:r>
              <a:rPr lang="en-GB" sz="1400" b="0" i="0" u="none" strike="noStrike" cap="none" dirty="0">
                <a:solidFill>
                  <a:srgbClr val="000000"/>
                </a:solidFill>
                <a:latin typeface="Calibri"/>
                <a:ea typeface="Calibri"/>
                <a:cs typeface="Calibri"/>
                <a:sym typeface="Calibri"/>
              </a:rPr>
              <a:t> </a:t>
            </a:r>
            <a:r>
              <a:rPr lang="en-GB" sz="1400" b="0" i="0" u="none" strike="noStrike" cap="none" dirty="0" err="1">
                <a:solidFill>
                  <a:srgbClr val="000000"/>
                </a:solidFill>
                <a:latin typeface="Calibri"/>
                <a:ea typeface="Calibri"/>
                <a:cs typeface="Calibri"/>
                <a:sym typeface="Calibri"/>
              </a:rPr>
              <a:t>yardımcı</a:t>
            </a:r>
            <a:r>
              <a:rPr lang="en-GB" sz="1400" b="0" i="0" u="none" strike="noStrike" cap="none" dirty="0">
                <a:solidFill>
                  <a:srgbClr val="000000"/>
                </a:solidFill>
                <a:latin typeface="Calibri"/>
                <a:ea typeface="Calibri"/>
                <a:cs typeface="Calibri"/>
                <a:sym typeface="Calibri"/>
              </a:rPr>
              <a:t> </a:t>
            </a:r>
            <a:r>
              <a:rPr lang="en-GB" sz="1400" b="0" i="0" u="none" strike="noStrike" cap="none" dirty="0" err="1">
                <a:solidFill>
                  <a:srgbClr val="000000"/>
                </a:solidFill>
                <a:latin typeface="Calibri"/>
                <a:ea typeface="Calibri"/>
                <a:cs typeface="Calibri"/>
                <a:sym typeface="Calibri"/>
              </a:rPr>
              <a:t>olmak</a:t>
            </a:r>
            <a:r>
              <a:rPr lang="en-GB" sz="1400" b="0" i="0" u="none" strike="noStrike" cap="none" dirty="0">
                <a:solidFill>
                  <a:srgbClr val="000000"/>
                </a:solidFill>
                <a:latin typeface="Calibri"/>
                <a:ea typeface="Calibri"/>
                <a:cs typeface="Calibri"/>
                <a:sym typeface="Calibri"/>
              </a:rPr>
              <a:t> </a:t>
            </a:r>
            <a:r>
              <a:rPr lang="en-GB" sz="1400" b="0" i="0" u="none" strike="noStrike" cap="none" dirty="0" err="1">
                <a:solidFill>
                  <a:srgbClr val="000000"/>
                </a:solidFill>
                <a:latin typeface="Calibri"/>
                <a:ea typeface="Calibri"/>
                <a:cs typeface="Calibri"/>
                <a:sym typeface="Calibri"/>
              </a:rPr>
              <a:t>için</a:t>
            </a:r>
            <a:r>
              <a:rPr lang="en-GB" sz="1400" b="0" i="0" u="none" strike="noStrike" cap="none" dirty="0">
                <a:solidFill>
                  <a:srgbClr val="000000"/>
                </a:solidFill>
                <a:latin typeface="Calibri"/>
                <a:ea typeface="Calibri"/>
                <a:cs typeface="Calibri"/>
                <a:sym typeface="Calibri"/>
              </a:rPr>
              <a:t> </a:t>
            </a:r>
            <a:r>
              <a:rPr lang="en-GB" sz="1400" b="0" i="0" u="none" strike="noStrike" cap="none" dirty="0" err="1">
                <a:solidFill>
                  <a:srgbClr val="000000"/>
                </a:solidFill>
                <a:latin typeface="Calibri"/>
                <a:ea typeface="Calibri"/>
                <a:cs typeface="Calibri"/>
                <a:sym typeface="Calibri"/>
              </a:rPr>
              <a:t>oyunlar</a:t>
            </a:r>
            <a:r>
              <a:rPr lang="en-GB" sz="1400" b="0" i="0" u="none" strike="noStrike" cap="none" dirty="0">
                <a:solidFill>
                  <a:srgbClr val="000000"/>
                </a:solidFill>
                <a:latin typeface="Calibri"/>
                <a:ea typeface="Calibri"/>
                <a:cs typeface="Calibri"/>
                <a:sym typeface="Calibri"/>
              </a:rPr>
              <a:t> </a:t>
            </a:r>
            <a:r>
              <a:rPr lang="en-GB" sz="1400" b="0" i="0" u="none" strike="noStrike" cap="none" dirty="0" err="1">
                <a:solidFill>
                  <a:srgbClr val="000000"/>
                </a:solidFill>
                <a:latin typeface="Calibri"/>
                <a:ea typeface="Calibri"/>
                <a:cs typeface="Calibri"/>
                <a:sym typeface="Calibri"/>
              </a:rPr>
              <a:t>oynayın</a:t>
            </a:r>
            <a:r>
              <a:rPr lang="en-GB" sz="1400" b="0" i="0" u="none" strike="noStrike" cap="none" dirty="0">
                <a:solidFill>
                  <a:srgbClr val="000000"/>
                </a:solidFill>
                <a:latin typeface="Calibri"/>
                <a:ea typeface="Calibri"/>
                <a:cs typeface="Calibri"/>
                <a:sym typeface="Calibri"/>
              </a:rPr>
              <a:t>.</a:t>
            </a:r>
            <a:br>
              <a:rPr lang="en-GB" sz="1400" b="0" i="0" u="none" strike="noStrike" cap="none" dirty="0">
                <a:solidFill>
                  <a:srgbClr val="000000"/>
                </a:solidFill>
                <a:latin typeface="Calibri"/>
                <a:ea typeface="Calibri"/>
                <a:cs typeface="Calibri"/>
                <a:sym typeface="Calibri"/>
              </a:rPr>
            </a:br>
            <a:endParaRPr sz="1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err="1">
                <a:solidFill>
                  <a:srgbClr val="000000"/>
                </a:solidFill>
                <a:latin typeface="Calibri"/>
                <a:ea typeface="Calibri"/>
                <a:cs typeface="Calibri"/>
                <a:sym typeface="Calibri"/>
              </a:rPr>
              <a:t>Temel</a:t>
            </a:r>
            <a:r>
              <a:rPr lang="en-GB" sz="1400" b="0" i="0" u="none" strike="noStrike" cap="none" dirty="0">
                <a:solidFill>
                  <a:srgbClr val="000000"/>
                </a:solidFill>
                <a:latin typeface="Calibri"/>
                <a:ea typeface="Calibri"/>
                <a:cs typeface="Calibri"/>
                <a:sym typeface="Calibri"/>
              </a:rPr>
              <a:t> </a:t>
            </a:r>
            <a:r>
              <a:rPr lang="en-GB" sz="1400" b="0" i="0" u="none" strike="noStrike" cap="none" dirty="0" err="1">
                <a:solidFill>
                  <a:srgbClr val="000000"/>
                </a:solidFill>
                <a:latin typeface="Calibri"/>
                <a:ea typeface="Calibri"/>
                <a:cs typeface="Calibri"/>
                <a:sym typeface="Calibri"/>
              </a:rPr>
              <a:t>etik</a:t>
            </a:r>
            <a:r>
              <a:rPr lang="en-GB" sz="1400" b="0" i="0" u="none" strike="noStrike" cap="none" dirty="0">
                <a:solidFill>
                  <a:srgbClr val="000000"/>
                </a:solidFill>
                <a:latin typeface="Calibri"/>
                <a:ea typeface="Calibri"/>
                <a:cs typeface="Calibri"/>
                <a:sym typeface="Calibri"/>
              </a:rPr>
              <a:t> </a:t>
            </a:r>
            <a:r>
              <a:rPr lang="en-GB" sz="1400" b="0" i="0" u="none" strike="noStrike" cap="none" dirty="0" err="1">
                <a:solidFill>
                  <a:srgbClr val="000000"/>
                </a:solidFill>
                <a:latin typeface="Calibri"/>
                <a:ea typeface="Calibri"/>
                <a:cs typeface="Calibri"/>
                <a:sym typeface="Calibri"/>
              </a:rPr>
              <a:t>kuralları</a:t>
            </a:r>
            <a:r>
              <a:rPr lang="en-GB" sz="1400" b="0" i="0" u="none" strike="noStrike" cap="none" dirty="0">
                <a:solidFill>
                  <a:srgbClr val="000000"/>
                </a:solidFill>
                <a:latin typeface="Calibri"/>
                <a:ea typeface="Calibri"/>
                <a:cs typeface="Calibri"/>
                <a:sym typeface="Calibri"/>
              </a:rPr>
              <a:t> </a:t>
            </a:r>
            <a:r>
              <a:rPr lang="en-GB" sz="1400" b="0" i="0" u="none" strike="noStrike" cap="none" dirty="0" err="1">
                <a:solidFill>
                  <a:srgbClr val="000000"/>
                </a:solidFill>
                <a:latin typeface="Calibri"/>
                <a:ea typeface="Calibri"/>
                <a:cs typeface="Calibri"/>
                <a:sym typeface="Calibri"/>
              </a:rPr>
              <a:t>içeren</a:t>
            </a:r>
            <a:r>
              <a:rPr lang="en-GB" sz="1400" b="0" i="0" u="none" strike="noStrike" cap="none" dirty="0">
                <a:solidFill>
                  <a:srgbClr val="000000"/>
                </a:solidFill>
                <a:latin typeface="Calibri"/>
                <a:ea typeface="Calibri"/>
                <a:cs typeface="Calibri"/>
                <a:sym typeface="Calibri"/>
              </a:rPr>
              <a:t>, </a:t>
            </a:r>
            <a:r>
              <a:rPr lang="en-GB" sz="1400" b="0" i="0" u="none" strike="noStrike" cap="none" dirty="0" err="1">
                <a:solidFill>
                  <a:srgbClr val="000000"/>
                </a:solidFill>
                <a:latin typeface="Calibri"/>
                <a:ea typeface="Calibri"/>
                <a:cs typeface="Calibri"/>
                <a:sym typeface="Calibri"/>
              </a:rPr>
              <a:t>herkes</a:t>
            </a:r>
            <a:r>
              <a:rPr lang="en-GB" sz="1400" b="0" i="0" u="none" strike="noStrike" cap="none" dirty="0">
                <a:solidFill>
                  <a:srgbClr val="000000"/>
                </a:solidFill>
                <a:latin typeface="Calibri"/>
                <a:ea typeface="Calibri"/>
                <a:cs typeface="Calibri"/>
                <a:sym typeface="Calibri"/>
              </a:rPr>
              <a:t> </a:t>
            </a:r>
            <a:r>
              <a:rPr lang="en-GB" sz="1400" b="0" i="0" u="none" strike="noStrike" cap="none" dirty="0" err="1">
                <a:solidFill>
                  <a:srgbClr val="000000"/>
                </a:solidFill>
                <a:latin typeface="Calibri"/>
                <a:ea typeface="Calibri"/>
                <a:cs typeface="Calibri"/>
                <a:sym typeface="Calibri"/>
              </a:rPr>
              <a:t>tarafından</a:t>
            </a:r>
            <a:r>
              <a:rPr lang="en-GB" sz="1400" b="0" i="0" u="none" strike="noStrike" cap="none" dirty="0">
                <a:solidFill>
                  <a:srgbClr val="000000"/>
                </a:solidFill>
                <a:latin typeface="Calibri"/>
                <a:ea typeface="Calibri"/>
                <a:cs typeface="Calibri"/>
                <a:sym typeface="Calibri"/>
              </a:rPr>
              <a:t> </a:t>
            </a:r>
            <a:r>
              <a:rPr lang="en-GB" sz="1400" b="0" i="0" u="none" strike="noStrike" cap="none" dirty="0" err="1">
                <a:solidFill>
                  <a:srgbClr val="000000"/>
                </a:solidFill>
                <a:latin typeface="Calibri"/>
                <a:ea typeface="Calibri"/>
                <a:cs typeface="Calibri"/>
                <a:sym typeface="Calibri"/>
              </a:rPr>
              <a:t>imzalanan</a:t>
            </a:r>
            <a:r>
              <a:rPr lang="en-GB" sz="1400" b="0" i="0" u="none" strike="noStrike" cap="none" dirty="0">
                <a:solidFill>
                  <a:srgbClr val="000000"/>
                </a:solidFill>
                <a:latin typeface="Calibri"/>
                <a:ea typeface="Calibri"/>
                <a:cs typeface="Calibri"/>
                <a:sym typeface="Calibri"/>
              </a:rPr>
              <a:t> </a:t>
            </a:r>
            <a:r>
              <a:rPr lang="en-GB" sz="1400" b="0" i="0" u="none" strike="noStrike" cap="none" dirty="0" err="1">
                <a:solidFill>
                  <a:srgbClr val="000000"/>
                </a:solidFill>
                <a:latin typeface="Calibri"/>
                <a:ea typeface="Calibri"/>
                <a:cs typeface="Calibri"/>
                <a:sym typeface="Calibri"/>
              </a:rPr>
              <a:t>ve</a:t>
            </a:r>
            <a:r>
              <a:rPr lang="en-GB" sz="1400" b="0" i="0" u="none" strike="noStrike" cap="none" dirty="0">
                <a:solidFill>
                  <a:srgbClr val="000000"/>
                </a:solidFill>
                <a:latin typeface="Calibri"/>
                <a:ea typeface="Calibri"/>
                <a:cs typeface="Calibri"/>
                <a:sym typeface="Calibri"/>
              </a:rPr>
              <a:t> </a:t>
            </a:r>
            <a:r>
              <a:rPr lang="en-GB" sz="1400" b="0" i="0" u="none" strike="noStrike" cap="none" dirty="0" err="1">
                <a:solidFill>
                  <a:srgbClr val="000000"/>
                </a:solidFill>
                <a:latin typeface="Calibri"/>
                <a:ea typeface="Calibri"/>
                <a:cs typeface="Calibri"/>
                <a:sym typeface="Calibri"/>
              </a:rPr>
              <a:t>kolayca</a:t>
            </a:r>
            <a:r>
              <a:rPr lang="en-GB" sz="1400" b="0" i="0" u="none" strike="noStrike" cap="none" dirty="0">
                <a:solidFill>
                  <a:srgbClr val="000000"/>
                </a:solidFill>
                <a:latin typeface="Calibri"/>
                <a:ea typeface="Calibri"/>
                <a:cs typeface="Calibri"/>
                <a:sym typeface="Calibri"/>
              </a:rPr>
              <a:t> </a:t>
            </a:r>
            <a:r>
              <a:rPr lang="en-GB" sz="1400" b="0" i="0" u="none" strike="noStrike" cap="none" dirty="0" err="1">
                <a:solidFill>
                  <a:srgbClr val="000000"/>
                </a:solidFill>
                <a:latin typeface="Calibri"/>
                <a:ea typeface="Calibri"/>
                <a:cs typeface="Calibri"/>
                <a:sym typeface="Calibri"/>
              </a:rPr>
              <a:t>görülebilen</a:t>
            </a:r>
            <a:r>
              <a:rPr lang="en-GB" sz="1400" b="0" i="0" u="none" strike="noStrike" cap="none" dirty="0">
                <a:solidFill>
                  <a:srgbClr val="000000"/>
                </a:solidFill>
                <a:latin typeface="Calibri"/>
                <a:ea typeface="Calibri"/>
                <a:cs typeface="Calibri"/>
                <a:sym typeface="Calibri"/>
              </a:rPr>
              <a:t> </a:t>
            </a:r>
            <a:r>
              <a:rPr lang="en-GB" sz="1400" b="0" i="0" u="none" strike="noStrike" cap="none" dirty="0" err="1">
                <a:solidFill>
                  <a:srgbClr val="000000"/>
                </a:solidFill>
                <a:latin typeface="Calibri"/>
                <a:ea typeface="Calibri"/>
                <a:cs typeface="Calibri"/>
                <a:sym typeface="Calibri"/>
              </a:rPr>
              <a:t>bir</a:t>
            </a:r>
            <a:r>
              <a:rPr lang="en-GB" sz="1400" b="0" i="0" u="none" strike="noStrike" cap="none" dirty="0">
                <a:solidFill>
                  <a:srgbClr val="000000"/>
                </a:solidFill>
                <a:latin typeface="Calibri"/>
                <a:ea typeface="Calibri"/>
                <a:cs typeface="Calibri"/>
                <a:sym typeface="Calibri"/>
              </a:rPr>
              <a:t> yere </a:t>
            </a:r>
            <a:r>
              <a:rPr lang="en-GB" sz="1400" b="0" i="0" u="none" strike="noStrike" cap="none" dirty="0" err="1">
                <a:solidFill>
                  <a:srgbClr val="000000"/>
                </a:solidFill>
                <a:latin typeface="Calibri"/>
                <a:ea typeface="Calibri"/>
                <a:cs typeface="Calibri"/>
                <a:sym typeface="Calibri"/>
              </a:rPr>
              <a:t>asılmış</a:t>
            </a:r>
            <a:r>
              <a:rPr lang="en-GB" sz="1400" b="0" i="0" u="none" strike="noStrike" cap="none" dirty="0">
                <a:solidFill>
                  <a:srgbClr val="000000"/>
                </a:solidFill>
                <a:latin typeface="Calibri"/>
                <a:ea typeface="Calibri"/>
                <a:cs typeface="Calibri"/>
                <a:sym typeface="Calibri"/>
              </a:rPr>
              <a:t> </a:t>
            </a:r>
            <a:r>
              <a:rPr lang="en-GB" sz="1400" b="0" i="0" u="none" strike="noStrike" cap="none" dirty="0" err="1">
                <a:solidFill>
                  <a:srgbClr val="000000"/>
                </a:solidFill>
                <a:latin typeface="Calibri"/>
                <a:ea typeface="Calibri"/>
                <a:cs typeface="Calibri"/>
                <a:sym typeface="Calibri"/>
              </a:rPr>
              <a:t>bir</a:t>
            </a:r>
            <a:r>
              <a:rPr lang="en-GB" sz="1400" b="0" i="0" u="none" strike="noStrike" cap="none" dirty="0">
                <a:solidFill>
                  <a:srgbClr val="000000"/>
                </a:solidFill>
                <a:latin typeface="Calibri"/>
                <a:ea typeface="Calibri"/>
                <a:cs typeface="Calibri"/>
                <a:sym typeface="Calibri"/>
              </a:rPr>
              <a:t> </a:t>
            </a:r>
            <a:r>
              <a:rPr lang="en-GB" sz="1400" b="0" i="0" u="none" strike="noStrike" cap="none" dirty="0" err="1">
                <a:solidFill>
                  <a:srgbClr val="000000"/>
                </a:solidFill>
                <a:latin typeface="Calibri"/>
                <a:ea typeface="Calibri"/>
                <a:cs typeface="Calibri"/>
                <a:sym typeface="Calibri"/>
              </a:rPr>
              <a:t>aile</a:t>
            </a:r>
            <a:r>
              <a:rPr lang="en-GB" sz="1400" b="0" i="0" u="none" strike="noStrike" cap="none" dirty="0">
                <a:solidFill>
                  <a:srgbClr val="000000"/>
                </a:solidFill>
                <a:latin typeface="Calibri"/>
                <a:ea typeface="Calibri"/>
                <a:cs typeface="Calibri"/>
                <a:sym typeface="Calibri"/>
              </a:rPr>
              <a:t> </a:t>
            </a:r>
            <a:r>
              <a:rPr lang="en-GB" sz="1400" b="0" i="0" u="none" strike="noStrike" cap="none" dirty="0" err="1">
                <a:solidFill>
                  <a:srgbClr val="000000"/>
                </a:solidFill>
                <a:latin typeface="Calibri"/>
                <a:ea typeface="Calibri"/>
                <a:cs typeface="Calibri"/>
                <a:sym typeface="Calibri"/>
              </a:rPr>
              <a:t>sözleşmesi</a:t>
            </a:r>
            <a:r>
              <a:rPr lang="en-GB" sz="1400" b="0" i="0" u="none" strike="noStrike" cap="none" dirty="0">
                <a:solidFill>
                  <a:srgbClr val="000000"/>
                </a:solidFill>
                <a:latin typeface="Calibri"/>
                <a:ea typeface="Calibri"/>
                <a:cs typeface="Calibri"/>
                <a:sym typeface="Calibri"/>
              </a:rPr>
              <a:t> </a:t>
            </a:r>
            <a:r>
              <a:rPr lang="en-GB" sz="1400" b="0" i="0" u="none" strike="noStrike" cap="none" dirty="0" err="1">
                <a:solidFill>
                  <a:srgbClr val="000000"/>
                </a:solidFill>
                <a:latin typeface="Calibri"/>
                <a:ea typeface="Calibri"/>
                <a:cs typeface="Calibri"/>
                <a:sym typeface="Calibri"/>
              </a:rPr>
              <a:t>oluşturun</a:t>
            </a:r>
            <a:r>
              <a:rPr lang="en-GB" sz="1400" b="0" i="0" u="none" strike="noStrike" cap="none" dirty="0">
                <a:solidFill>
                  <a:srgbClr val="000000"/>
                </a:solidFill>
                <a:latin typeface="Calibri"/>
                <a:ea typeface="Calibri"/>
                <a:cs typeface="Calibri"/>
                <a:sym typeface="Calibri"/>
              </a:rPr>
              <a:t>.</a:t>
            </a:r>
            <a:br>
              <a:rPr lang="en-GB" sz="1400" b="0" i="0" u="none" strike="noStrike" cap="none" dirty="0">
                <a:solidFill>
                  <a:srgbClr val="000000"/>
                </a:solidFill>
                <a:latin typeface="Calibri"/>
                <a:ea typeface="Calibri"/>
                <a:cs typeface="Calibri"/>
                <a:sym typeface="Calibri"/>
              </a:rPr>
            </a:br>
            <a:endParaRPr sz="1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rgbClr val="000000"/>
                </a:solidFill>
                <a:latin typeface="Calibri"/>
                <a:ea typeface="Calibri"/>
                <a:cs typeface="Calibri"/>
                <a:sym typeface="Calibri"/>
              </a:rPr>
              <a:t>"</a:t>
            </a:r>
            <a:r>
              <a:rPr lang="en-GB" sz="1400" b="0" i="0" u="none" strike="noStrike" cap="none" dirty="0" err="1">
                <a:solidFill>
                  <a:srgbClr val="000000"/>
                </a:solidFill>
                <a:latin typeface="Calibri"/>
                <a:ea typeface="Calibri"/>
                <a:cs typeface="Calibri"/>
                <a:sym typeface="Calibri"/>
              </a:rPr>
              <a:t>Onların</a:t>
            </a:r>
            <a:r>
              <a:rPr lang="en-GB" sz="1400" b="0" i="0" u="none" strike="noStrike" cap="none" dirty="0">
                <a:solidFill>
                  <a:srgbClr val="000000"/>
                </a:solidFill>
                <a:latin typeface="Calibri"/>
                <a:ea typeface="Calibri"/>
                <a:cs typeface="Calibri"/>
                <a:sym typeface="Calibri"/>
              </a:rPr>
              <a:t> </a:t>
            </a:r>
            <a:r>
              <a:rPr lang="en-GB" sz="1400" b="0" i="0" u="none" strike="noStrike" cap="none" dirty="0" err="1">
                <a:solidFill>
                  <a:srgbClr val="000000"/>
                </a:solidFill>
                <a:latin typeface="Calibri"/>
                <a:ea typeface="Calibri"/>
                <a:cs typeface="Calibri"/>
                <a:sym typeface="Calibri"/>
              </a:rPr>
              <a:t>yerinde</a:t>
            </a:r>
            <a:r>
              <a:rPr lang="en-GB" sz="1400" b="0" i="0" u="none" strike="noStrike" cap="none" dirty="0">
                <a:solidFill>
                  <a:srgbClr val="000000"/>
                </a:solidFill>
                <a:latin typeface="Calibri"/>
                <a:ea typeface="Calibri"/>
                <a:cs typeface="Calibri"/>
                <a:sym typeface="Calibri"/>
              </a:rPr>
              <a:t> </a:t>
            </a:r>
            <a:r>
              <a:rPr lang="en-GB" sz="1400" b="0" i="0" u="none" strike="noStrike" cap="none" dirty="0" err="1">
                <a:solidFill>
                  <a:srgbClr val="000000"/>
                </a:solidFill>
                <a:latin typeface="Calibri"/>
                <a:ea typeface="Calibri"/>
                <a:cs typeface="Calibri"/>
                <a:sym typeface="Calibri"/>
              </a:rPr>
              <a:t>olmak</a:t>
            </a:r>
            <a:r>
              <a:rPr lang="en-GB" sz="1400" b="0" i="0" u="none" strike="noStrike" cap="none" dirty="0">
                <a:solidFill>
                  <a:srgbClr val="000000"/>
                </a:solidFill>
                <a:latin typeface="Calibri"/>
                <a:ea typeface="Calibri"/>
                <a:cs typeface="Calibri"/>
                <a:sym typeface="Calibri"/>
              </a:rPr>
              <a:t>": </a:t>
            </a:r>
            <a:r>
              <a:rPr lang="en-GB" sz="1400" b="0" i="0" u="none" strike="noStrike" cap="none" dirty="0" err="1">
                <a:solidFill>
                  <a:srgbClr val="000000"/>
                </a:solidFill>
                <a:latin typeface="Calibri"/>
                <a:ea typeface="Calibri"/>
                <a:cs typeface="Calibri"/>
                <a:sym typeface="Calibri"/>
              </a:rPr>
              <a:t>Üzücü</a:t>
            </a:r>
            <a:r>
              <a:rPr lang="en-GB" sz="1400" b="0" i="0" u="none" strike="noStrike" cap="none" dirty="0">
                <a:solidFill>
                  <a:srgbClr val="000000"/>
                </a:solidFill>
                <a:latin typeface="Calibri"/>
                <a:ea typeface="Calibri"/>
                <a:cs typeface="Calibri"/>
                <a:sym typeface="Calibri"/>
              </a:rPr>
              <a:t> </a:t>
            </a:r>
            <a:r>
              <a:rPr lang="en-GB" sz="1400" b="0" i="0" u="none" strike="noStrike" cap="none" dirty="0" err="1">
                <a:solidFill>
                  <a:srgbClr val="000000"/>
                </a:solidFill>
                <a:latin typeface="Calibri"/>
                <a:ea typeface="Calibri"/>
                <a:cs typeface="Calibri"/>
                <a:sym typeface="Calibri"/>
              </a:rPr>
              <a:t>bir</a:t>
            </a:r>
            <a:r>
              <a:rPr lang="en-GB" sz="1400" b="0" i="0" u="none" strike="noStrike" cap="none" dirty="0">
                <a:solidFill>
                  <a:srgbClr val="000000"/>
                </a:solidFill>
                <a:latin typeface="Calibri"/>
                <a:ea typeface="Calibri"/>
                <a:cs typeface="Calibri"/>
                <a:sym typeface="Calibri"/>
              </a:rPr>
              <a:t> </a:t>
            </a:r>
            <a:r>
              <a:rPr lang="en-GB" sz="1400" b="0" i="0" u="none" strike="noStrike" cap="none" dirty="0" err="1">
                <a:solidFill>
                  <a:srgbClr val="000000"/>
                </a:solidFill>
                <a:latin typeface="Calibri"/>
                <a:ea typeface="Calibri"/>
                <a:cs typeface="Calibri"/>
                <a:sym typeface="Calibri"/>
              </a:rPr>
              <a:t>haberi</a:t>
            </a:r>
            <a:r>
              <a:rPr lang="en-GB" sz="1400" b="0" i="0" u="none" strike="noStrike" cap="none" dirty="0">
                <a:solidFill>
                  <a:srgbClr val="000000"/>
                </a:solidFill>
                <a:latin typeface="Calibri"/>
                <a:ea typeface="Calibri"/>
                <a:cs typeface="Calibri"/>
                <a:sym typeface="Calibri"/>
              </a:rPr>
              <a:t> </a:t>
            </a:r>
            <a:r>
              <a:rPr lang="en-GB" sz="1400" b="0" i="0" u="none" strike="noStrike" cap="none" dirty="0" err="1">
                <a:solidFill>
                  <a:srgbClr val="000000"/>
                </a:solidFill>
                <a:latin typeface="Calibri"/>
                <a:ea typeface="Calibri"/>
                <a:cs typeface="Calibri"/>
                <a:sym typeface="Calibri"/>
              </a:rPr>
              <a:t>tartışın</a:t>
            </a:r>
            <a:r>
              <a:rPr lang="en-GB" sz="1400" b="0" i="0" u="none" strike="noStrike" cap="none" dirty="0">
                <a:solidFill>
                  <a:srgbClr val="000000"/>
                </a:solidFill>
                <a:latin typeface="Calibri"/>
                <a:ea typeface="Calibri"/>
                <a:cs typeface="Calibri"/>
                <a:sym typeface="Calibri"/>
              </a:rPr>
              <a:t>; </a:t>
            </a:r>
            <a:br>
              <a:rPr lang="en-GB" sz="1400" b="0" i="0" u="none" strike="noStrike" cap="none" dirty="0">
                <a:solidFill>
                  <a:srgbClr val="000000"/>
                </a:solidFill>
                <a:latin typeface="Calibri"/>
                <a:ea typeface="Calibri"/>
                <a:cs typeface="Calibri"/>
                <a:sym typeface="Calibri"/>
              </a:rPr>
            </a:br>
            <a:r>
              <a:rPr lang="en-GB" sz="1400" b="0" i="0" u="none" strike="noStrike" cap="none" dirty="0" err="1">
                <a:solidFill>
                  <a:srgbClr val="000000"/>
                </a:solidFill>
                <a:latin typeface="Calibri"/>
                <a:ea typeface="Calibri"/>
                <a:cs typeface="Calibri"/>
                <a:sym typeface="Calibri"/>
              </a:rPr>
              <a:t>çocuklar</a:t>
            </a:r>
            <a:r>
              <a:rPr lang="en-GB" sz="1400" b="0" i="0" u="none" strike="noStrike" cap="none" dirty="0">
                <a:solidFill>
                  <a:srgbClr val="000000"/>
                </a:solidFill>
                <a:latin typeface="Calibri"/>
                <a:ea typeface="Calibri"/>
                <a:cs typeface="Calibri"/>
                <a:sym typeface="Calibri"/>
              </a:rPr>
              <a:t> </a:t>
            </a:r>
            <a:r>
              <a:rPr lang="en-GB" sz="1400" b="0" i="0" u="none" strike="noStrike" cap="none" dirty="0" err="1">
                <a:solidFill>
                  <a:srgbClr val="000000"/>
                </a:solidFill>
                <a:latin typeface="Calibri"/>
                <a:ea typeface="Calibri"/>
                <a:cs typeface="Calibri"/>
                <a:sym typeface="Calibri"/>
              </a:rPr>
              <a:t>mağdur</a:t>
            </a:r>
            <a:r>
              <a:rPr lang="en-GB" sz="1400" b="0" i="0" u="none" strike="noStrike" cap="none" dirty="0">
                <a:solidFill>
                  <a:srgbClr val="000000"/>
                </a:solidFill>
                <a:latin typeface="Calibri"/>
                <a:ea typeface="Calibri"/>
                <a:cs typeface="Calibri"/>
                <a:sym typeface="Calibri"/>
              </a:rPr>
              <a:t> </a:t>
            </a:r>
            <a:r>
              <a:rPr lang="en-GB" sz="1400" b="0" i="0" u="none" strike="noStrike" cap="none" dirty="0" err="1">
                <a:solidFill>
                  <a:srgbClr val="000000"/>
                </a:solidFill>
                <a:latin typeface="Calibri"/>
                <a:ea typeface="Calibri"/>
                <a:cs typeface="Calibri"/>
                <a:sym typeface="Calibri"/>
              </a:rPr>
              <a:t>konumunda</a:t>
            </a:r>
            <a:r>
              <a:rPr lang="en-GB" sz="1400" b="0" i="0" u="none" strike="noStrike" cap="none" dirty="0">
                <a:solidFill>
                  <a:srgbClr val="000000"/>
                </a:solidFill>
                <a:latin typeface="Calibri"/>
                <a:ea typeface="Calibri"/>
                <a:cs typeface="Calibri"/>
                <a:sym typeface="Calibri"/>
              </a:rPr>
              <a:t> </a:t>
            </a:r>
            <a:r>
              <a:rPr lang="en-GB" sz="1400" b="0" i="0" u="none" strike="noStrike" cap="none" dirty="0" err="1">
                <a:solidFill>
                  <a:srgbClr val="000000"/>
                </a:solidFill>
                <a:latin typeface="Calibri"/>
                <a:ea typeface="Calibri"/>
                <a:cs typeface="Calibri"/>
                <a:sym typeface="Calibri"/>
              </a:rPr>
              <a:t>olsalardı</a:t>
            </a:r>
            <a:r>
              <a:rPr lang="en-GB" sz="1400" b="0" i="0" u="none" strike="noStrike" cap="none" dirty="0">
                <a:solidFill>
                  <a:srgbClr val="000000"/>
                </a:solidFill>
                <a:latin typeface="Calibri"/>
                <a:ea typeface="Calibri"/>
                <a:cs typeface="Calibri"/>
                <a:sym typeface="Calibri"/>
              </a:rPr>
              <a:t> </a:t>
            </a:r>
            <a:r>
              <a:rPr lang="en-GB" sz="1400" b="0" i="0" u="none" strike="noStrike" cap="none" dirty="0" err="1">
                <a:solidFill>
                  <a:srgbClr val="000000"/>
                </a:solidFill>
                <a:latin typeface="Calibri"/>
                <a:ea typeface="Calibri"/>
                <a:cs typeface="Calibri"/>
                <a:sym typeface="Calibri"/>
              </a:rPr>
              <a:t>nasıl</a:t>
            </a:r>
            <a:r>
              <a:rPr lang="en-GB" sz="1400" b="0" i="0" u="none" strike="noStrike" cap="none" dirty="0">
                <a:solidFill>
                  <a:srgbClr val="000000"/>
                </a:solidFill>
                <a:latin typeface="Calibri"/>
                <a:ea typeface="Calibri"/>
                <a:cs typeface="Calibri"/>
                <a:sym typeface="Calibri"/>
              </a:rPr>
              <a:t> </a:t>
            </a:r>
            <a:r>
              <a:rPr lang="en-GB" sz="1400" b="0" i="0" u="none" strike="noStrike" cap="none" dirty="0" err="1">
                <a:solidFill>
                  <a:srgbClr val="000000"/>
                </a:solidFill>
                <a:latin typeface="Calibri"/>
                <a:ea typeface="Calibri"/>
                <a:cs typeface="Calibri"/>
                <a:sym typeface="Calibri"/>
              </a:rPr>
              <a:t>hissederlerdi</a:t>
            </a:r>
            <a:r>
              <a:rPr lang="en-GB" sz="1400" b="0" i="0" u="none" strike="noStrike" cap="none" dirty="0">
                <a:solidFill>
                  <a:srgbClr val="000000"/>
                </a:solidFill>
                <a:latin typeface="Calibri"/>
                <a:ea typeface="Calibri"/>
                <a:cs typeface="Calibri"/>
                <a:sym typeface="Calibri"/>
              </a:rPr>
              <a:t>?</a:t>
            </a:r>
            <a:br>
              <a:rPr lang="en-GB" sz="1400" b="0" i="0" u="none" strike="noStrike" cap="none" dirty="0">
                <a:solidFill>
                  <a:srgbClr val="000000"/>
                </a:solidFill>
                <a:latin typeface="Calibri"/>
                <a:ea typeface="Calibri"/>
                <a:cs typeface="Calibri"/>
                <a:sym typeface="Calibri"/>
              </a:rPr>
            </a:br>
            <a:endParaRPr sz="1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err="1">
                <a:solidFill>
                  <a:srgbClr val="000000"/>
                </a:solidFill>
                <a:latin typeface="Calibri"/>
                <a:ea typeface="Calibri"/>
                <a:cs typeface="Calibri"/>
                <a:sym typeface="Calibri"/>
              </a:rPr>
              <a:t>Farklı</a:t>
            </a:r>
            <a:r>
              <a:rPr lang="en-GB" sz="1400" b="0" i="0" u="none" strike="noStrike" cap="none" dirty="0">
                <a:solidFill>
                  <a:srgbClr val="000000"/>
                </a:solidFill>
                <a:latin typeface="Calibri"/>
                <a:ea typeface="Calibri"/>
                <a:cs typeface="Calibri"/>
                <a:sym typeface="Calibri"/>
              </a:rPr>
              <a:t> </a:t>
            </a:r>
            <a:r>
              <a:rPr lang="en-GB" sz="1400" b="0" i="0" u="none" strike="noStrike" cap="none" dirty="0" err="1">
                <a:solidFill>
                  <a:srgbClr val="000000"/>
                </a:solidFill>
                <a:latin typeface="Calibri"/>
                <a:ea typeface="Calibri"/>
                <a:cs typeface="Calibri"/>
                <a:sym typeface="Calibri"/>
              </a:rPr>
              <a:t>görüşlerin</a:t>
            </a:r>
            <a:r>
              <a:rPr lang="en-GB" sz="1400" b="0" i="0" u="none" strike="noStrike" cap="none" dirty="0">
                <a:solidFill>
                  <a:srgbClr val="000000"/>
                </a:solidFill>
                <a:latin typeface="Calibri"/>
                <a:ea typeface="Calibri"/>
                <a:cs typeface="Calibri"/>
                <a:sym typeface="Calibri"/>
              </a:rPr>
              <a:t> </a:t>
            </a:r>
            <a:r>
              <a:rPr lang="en-GB" sz="1400" b="0" i="0" u="none" strike="noStrike" cap="none" dirty="0" err="1">
                <a:solidFill>
                  <a:srgbClr val="000000"/>
                </a:solidFill>
                <a:latin typeface="Calibri"/>
                <a:ea typeface="Calibri"/>
                <a:cs typeface="Calibri"/>
                <a:sym typeface="Calibri"/>
              </a:rPr>
              <a:t>nasıl</a:t>
            </a:r>
            <a:r>
              <a:rPr lang="en-GB" sz="1400" b="0" i="0" u="none" strike="noStrike" cap="none" dirty="0">
                <a:solidFill>
                  <a:srgbClr val="000000"/>
                </a:solidFill>
                <a:latin typeface="Calibri"/>
                <a:ea typeface="Calibri"/>
                <a:cs typeface="Calibri"/>
                <a:sym typeface="Calibri"/>
              </a:rPr>
              <a:t> </a:t>
            </a:r>
            <a:r>
              <a:rPr lang="en-GB" sz="1400" b="0" i="0" u="none" strike="noStrike" cap="none" dirty="0" err="1">
                <a:solidFill>
                  <a:srgbClr val="000000"/>
                </a:solidFill>
                <a:latin typeface="Calibri"/>
                <a:ea typeface="Calibri"/>
                <a:cs typeface="Calibri"/>
                <a:sym typeface="Calibri"/>
              </a:rPr>
              <a:t>bir</a:t>
            </a:r>
            <a:r>
              <a:rPr lang="en-GB" sz="1400" b="0" i="0" u="none" strike="noStrike" cap="none" dirty="0">
                <a:solidFill>
                  <a:srgbClr val="000000"/>
                </a:solidFill>
                <a:latin typeface="Calibri"/>
                <a:ea typeface="Calibri"/>
                <a:cs typeface="Calibri"/>
                <a:sym typeface="Calibri"/>
              </a:rPr>
              <a:t> </a:t>
            </a:r>
            <a:r>
              <a:rPr lang="en-GB" sz="1400" b="0" i="0" u="none" strike="noStrike" cap="none" dirty="0" err="1">
                <a:solidFill>
                  <a:srgbClr val="000000"/>
                </a:solidFill>
                <a:latin typeface="Calibri"/>
                <a:ea typeface="Calibri"/>
                <a:cs typeface="Calibri"/>
                <a:sym typeface="Calibri"/>
              </a:rPr>
              <a:t>arada</a:t>
            </a:r>
            <a:r>
              <a:rPr lang="en-GB" sz="1400" b="0" i="0" u="none" strike="noStrike" cap="none" dirty="0">
                <a:solidFill>
                  <a:srgbClr val="000000"/>
                </a:solidFill>
                <a:latin typeface="Calibri"/>
                <a:ea typeface="Calibri"/>
                <a:cs typeface="Calibri"/>
                <a:sym typeface="Calibri"/>
              </a:rPr>
              <a:t> var </a:t>
            </a:r>
            <a:r>
              <a:rPr lang="en-GB" sz="1400" b="0" i="0" u="none" strike="noStrike" cap="none" dirty="0" err="1">
                <a:solidFill>
                  <a:srgbClr val="000000"/>
                </a:solidFill>
                <a:latin typeface="Calibri"/>
                <a:ea typeface="Calibri"/>
                <a:cs typeface="Calibri"/>
                <a:sym typeface="Calibri"/>
              </a:rPr>
              <a:t>olabileceğini</a:t>
            </a:r>
            <a:r>
              <a:rPr lang="en-GB" sz="1400" b="0" i="0" u="none" strike="noStrike" cap="none" dirty="0">
                <a:solidFill>
                  <a:srgbClr val="000000"/>
                </a:solidFill>
                <a:latin typeface="Calibri"/>
                <a:ea typeface="Calibri"/>
                <a:cs typeface="Calibri"/>
                <a:sym typeface="Calibri"/>
              </a:rPr>
              <a:t> </a:t>
            </a:r>
            <a:r>
              <a:rPr lang="en-GB" sz="1400" b="0" i="0" u="none" strike="noStrike" cap="none" dirty="0" err="1">
                <a:solidFill>
                  <a:srgbClr val="000000"/>
                </a:solidFill>
                <a:latin typeface="Calibri"/>
                <a:ea typeface="Calibri"/>
                <a:cs typeface="Calibri"/>
                <a:sym typeface="Calibri"/>
              </a:rPr>
              <a:t>göstermek</a:t>
            </a:r>
            <a:r>
              <a:rPr lang="en-GB" sz="1400" b="0" i="0" u="none" strike="noStrike" cap="none" dirty="0">
                <a:solidFill>
                  <a:srgbClr val="000000"/>
                </a:solidFill>
                <a:latin typeface="Calibri"/>
                <a:ea typeface="Calibri"/>
                <a:cs typeface="Calibri"/>
                <a:sym typeface="Calibri"/>
              </a:rPr>
              <a:t> </a:t>
            </a:r>
            <a:r>
              <a:rPr lang="en-GB" sz="1400" b="0" i="0" u="none" strike="noStrike" cap="none" dirty="0" err="1">
                <a:solidFill>
                  <a:srgbClr val="000000"/>
                </a:solidFill>
                <a:latin typeface="Calibri"/>
                <a:ea typeface="Calibri"/>
                <a:cs typeface="Calibri"/>
                <a:sym typeface="Calibri"/>
              </a:rPr>
              <a:t>için</a:t>
            </a:r>
            <a:r>
              <a:rPr lang="en-GB" sz="1400" b="0" i="0" u="none" strike="noStrike" cap="none" dirty="0">
                <a:solidFill>
                  <a:srgbClr val="000000"/>
                </a:solidFill>
                <a:latin typeface="Calibri"/>
                <a:ea typeface="Calibri"/>
                <a:cs typeface="Calibri"/>
                <a:sym typeface="Calibri"/>
              </a:rPr>
              <a:t> </a:t>
            </a:r>
            <a:r>
              <a:rPr lang="en-GB" sz="1400" b="0" i="0" u="none" strike="noStrike" cap="none" dirty="0" err="1">
                <a:solidFill>
                  <a:srgbClr val="000000"/>
                </a:solidFill>
                <a:latin typeface="Calibri"/>
                <a:ea typeface="Calibri"/>
                <a:cs typeface="Calibri"/>
                <a:sym typeface="Calibri"/>
              </a:rPr>
              <a:t>bir</a:t>
            </a:r>
            <a:r>
              <a:rPr lang="en-GB" sz="1400" b="0" i="0" u="none" strike="noStrike" cap="none" dirty="0">
                <a:solidFill>
                  <a:srgbClr val="000000"/>
                </a:solidFill>
                <a:latin typeface="Calibri"/>
                <a:ea typeface="Calibri"/>
                <a:cs typeface="Calibri"/>
                <a:sym typeface="Calibri"/>
              </a:rPr>
              <a:t> </a:t>
            </a:r>
            <a:r>
              <a:rPr lang="en-GB" sz="1400" b="0" i="0" u="none" strike="noStrike" cap="none" dirty="0" err="1">
                <a:solidFill>
                  <a:srgbClr val="000000"/>
                </a:solidFill>
                <a:latin typeface="Calibri"/>
                <a:ea typeface="Calibri"/>
                <a:cs typeface="Calibri"/>
                <a:sym typeface="Calibri"/>
              </a:rPr>
              <a:t>aile</a:t>
            </a:r>
            <a:r>
              <a:rPr lang="en-GB" sz="1400" b="0" i="0" u="none" strike="noStrike" cap="none" dirty="0">
                <a:solidFill>
                  <a:srgbClr val="000000"/>
                </a:solidFill>
                <a:latin typeface="Calibri"/>
                <a:ea typeface="Calibri"/>
                <a:cs typeface="Calibri"/>
                <a:sym typeface="Calibri"/>
              </a:rPr>
              <a:t> </a:t>
            </a:r>
            <a:r>
              <a:rPr lang="en-GB" sz="1400" b="0" i="0" u="none" strike="noStrike" cap="none" dirty="0" err="1">
                <a:solidFill>
                  <a:srgbClr val="000000"/>
                </a:solidFill>
                <a:latin typeface="Calibri"/>
                <a:ea typeface="Calibri"/>
                <a:cs typeface="Calibri"/>
                <a:sym typeface="Calibri"/>
              </a:rPr>
              <a:t>konusu</a:t>
            </a:r>
            <a:r>
              <a:rPr lang="en-GB" sz="1400" b="0" i="0" u="none" strike="noStrike" cap="none" dirty="0">
                <a:solidFill>
                  <a:srgbClr val="000000"/>
                </a:solidFill>
                <a:latin typeface="Calibri"/>
                <a:ea typeface="Calibri"/>
                <a:cs typeface="Calibri"/>
                <a:sym typeface="Calibri"/>
              </a:rPr>
              <a:t> </a:t>
            </a:r>
            <a:r>
              <a:rPr lang="en-GB" sz="1400" b="0" i="0" u="none" strike="noStrike" cap="none" dirty="0" err="1">
                <a:solidFill>
                  <a:srgbClr val="000000"/>
                </a:solidFill>
                <a:latin typeface="Calibri"/>
                <a:ea typeface="Calibri"/>
                <a:cs typeface="Calibri"/>
                <a:sym typeface="Calibri"/>
              </a:rPr>
              <a:t>seçin</a:t>
            </a:r>
            <a:r>
              <a:rPr lang="en-GB" sz="1400" b="0" i="0" u="none" strike="noStrike" cap="none" dirty="0">
                <a:solidFill>
                  <a:srgbClr val="000000"/>
                </a:solidFill>
                <a:latin typeface="Calibri"/>
                <a:ea typeface="Calibri"/>
                <a:cs typeface="Calibri"/>
                <a:sym typeface="Calibri"/>
              </a:rPr>
              <a:t> </a:t>
            </a:r>
            <a:r>
              <a:rPr lang="en-GB" sz="1400" b="0" i="0" u="none" strike="noStrike" cap="none" dirty="0" err="1">
                <a:solidFill>
                  <a:srgbClr val="000000"/>
                </a:solidFill>
                <a:latin typeface="Calibri"/>
                <a:ea typeface="Calibri"/>
                <a:cs typeface="Calibri"/>
                <a:sym typeface="Calibri"/>
              </a:rPr>
              <a:t>ve</a:t>
            </a:r>
            <a:r>
              <a:rPr lang="en-GB" sz="1400" b="0" i="0" u="none" strike="noStrike" cap="none" dirty="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 </a:t>
            </a:r>
            <a:r>
              <a:rPr lang="en-GB" sz="1400" b="0" i="0" u="none" strike="noStrike" cap="none" dirty="0" err="1">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seçtiğiniz</a:t>
            </a:r>
            <a:r>
              <a:rPr lang="en-GB" sz="1400" b="0" i="0" u="none" strike="noStrike" cap="none" dirty="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 </a:t>
            </a:r>
            <a:r>
              <a:rPr lang="en-GB" sz="1400" b="0" i="0" u="none" strike="noStrike" cap="none" dirty="0" err="1">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konuyu</a:t>
            </a:r>
            <a:r>
              <a:rPr lang="en-GB" sz="1400" b="0" i="0" u="none" strike="noStrike" cap="none" dirty="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 </a:t>
            </a:r>
            <a:r>
              <a:rPr lang="en-GB" sz="1400" b="0" i="0" u="none" strike="noStrike" cap="none" dirty="0" err="1">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t</a:t>
            </a:r>
            <a:r>
              <a:rPr lang="en-GB" sz="1400" b="0" i="0" u="none" strike="noStrike" cap="none" dirty="0" err="1">
                <a:solidFill>
                  <a:srgbClr val="000000"/>
                </a:solidFill>
                <a:latin typeface="Calibri"/>
                <a:ea typeface="Calibri"/>
                <a:cs typeface="Calibri"/>
                <a:sym typeface="Calibri"/>
              </a:rPr>
              <a:t>artışın</a:t>
            </a:r>
            <a:r>
              <a:rPr lang="en-GB" sz="1400" b="0" i="0" u="none" strike="noStrike" cap="none" dirty="0">
                <a:solidFill>
                  <a:srgbClr val="000000"/>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
        <p:nvSpPr>
          <p:cNvPr id="390" name="Google Shape;390;p40"/>
          <p:cNvSpPr/>
          <p:nvPr/>
        </p:nvSpPr>
        <p:spPr>
          <a:xfrm>
            <a:off x="0" y="0"/>
            <a:ext cx="12192000" cy="759600"/>
          </a:xfrm>
          <a:prstGeom prst="rect">
            <a:avLst/>
          </a:prstGeom>
          <a:solidFill>
            <a:srgbClr val="4EAAC8"/>
          </a:solidFill>
          <a:ln w="25400" cap="flat" cmpd="sng">
            <a:solidFill>
              <a:srgbClr val="4EAAC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chemeClr val="lt1"/>
                </a:solidFill>
                <a:latin typeface="Arial"/>
                <a:ea typeface="Arial"/>
                <a:cs typeface="Arial"/>
                <a:sym typeface="Arial"/>
              </a:rPr>
              <a:t> Etik Değerler ve Empati</a:t>
            </a:r>
            <a:endParaRPr sz="2600" b="1" i="0" u="none" strike="noStrike" cap="none">
              <a:solidFill>
                <a:schemeClr val="lt1"/>
              </a:solidFill>
              <a:latin typeface="Arial"/>
              <a:ea typeface="Arial"/>
              <a:cs typeface="Arial"/>
              <a:sym typeface="Arial"/>
            </a:endParaRPr>
          </a:p>
        </p:txBody>
      </p:sp>
      <p:pic>
        <p:nvPicPr>
          <p:cNvPr id="391" name="Google Shape;391;p40"/>
          <p:cNvPicPr preferRelativeResize="0"/>
          <p:nvPr/>
        </p:nvPicPr>
        <p:blipFill rotWithShape="1">
          <a:blip r:embed="rId3">
            <a:alphaModFix/>
          </a:blip>
          <a:srcRect/>
          <a:stretch/>
        </p:blipFill>
        <p:spPr>
          <a:xfrm>
            <a:off x="11549380" y="15702"/>
            <a:ext cx="642620" cy="590042"/>
          </a:xfrm>
          <a:prstGeom prst="rect">
            <a:avLst/>
          </a:prstGeom>
          <a:noFill/>
          <a:ln>
            <a:noFill/>
          </a:ln>
        </p:spPr>
      </p:pic>
      <p:grpSp>
        <p:nvGrpSpPr>
          <p:cNvPr id="392" name="Google Shape;392;p40"/>
          <p:cNvGrpSpPr/>
          <p:nvPr/>
        </p:nvGrpSpPr>
        <p:grpSpPr>
          <a:xfrm>
            <a:off x="0" y="0"/>
            <a:ext cx="759600" cy="759600"/>
            <a:chOff x="1511968" y="-12032"/>
            <a:chExt cx="759600" cy="759600"/>
          </a:xfrm>
        </p:grpSpPr>
        <p:sp>
          <p:nvSpPr>
            <p:cNvPr id="393" name="Google Shape;393;p40"/>
            <p:cNvSpPr/>
            <p:nvPr/>
          </p:nvSpPr>
          <p:spPr>
            <a:xfrm rot="5400000">
              <a:off x="1511968" y="-12032"/>
              <a:ext cx="759600" cy="75960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4" name="Google Shape;394;p40"/>
            <p:cNvSpPr txBox="1"/>
            <p:nvPr/>
          </p:nvSpPr>
          <p:spPr>
            <a:xfrm>
              <a:off x="1545438" y="104012"/>
              <a:ext cx="46358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4EAAC8"/>
                  </a:solidFill>
                  <a:latin typeface="Calibri"/>
                  <a:ea typeface="Calibri"/>
                  <a:cs typeface="Calibri"/>
                  <a:sym typeface="Calibri"/>
                </a:rPr>
                <a:t>4.</a:t>
              </a:r>
              <a:endParaRPr sz="2800" b="1" i="0" u="none" strike="noStrike" cap="none">
                <a:solidFill>
                  <a:srgbClr val="4EAAC8"/>
                </a:solidFill>
                <a:latin typeface="Calibri"/>
                <a:ea typeface="Calibri"/>
                <a:cs typeface="Calibri"/>
                <a:sym typeface="Calibri"/>
              </a:endParaRPr>
            </a:p>
          </p:txBody>
        </p:sp>
      </p:grpSp>
      <p:pic>
        <p:nvPicPr>
          <p:cNvPr id="395" name="Google Shape;395;p40"/>
          <p:cNvPicPr preferRelativeResize="0"/>
          <p:nvPr/>
        </p:nvPicPr>
        <p:blipFill rotWithShape="1">
          <a:blip r:embed="rId4">
            <a:alphaModFix/>
          </a:blip>
          <a:srcRect/>
          <a:stretch/>
        </p:blipFill>
        <p:spPr>
          <a:xfrm>
            <a:off x="1665501" y="1116564"/>
            <a:ext cx="3150943" cy="3121297"/>
          </a:xfrm>
          <a:prstGeom prst="flowChartConnector">
            <a:avLst/>
          </a:prstGeom>
          <a:noFill/>
          <a:ln w="9525" cap="flat" cmpd="sng">
            <a:solidFill>
              <a:srgbClr val="4EAAC8"/>
            </a:solidFill>
            <a:prstDash val="solid"/>
            <a:round/>
            <a:headEnd type="none" w="sm" len="sm"/>
            <a:tailEnd type="none" w="sm" len="sm"/>
          </a:ln>
          <a:effectLst>
            <a:outerShdw blurRad="63500" sx="102000" sy="102000" algn="ctr" rotWithShape="0">
              <a:srgbClr val="000000">
                <a:alpha val="40000"/>
              </a:srgbClr>
            </a:outerShdw>
          </a:effectLst>
        </p:spPr>
      </p:pic>
      <p:pic>
        <p:nvPicPr>
          <p:cNvPr id="396" name="Google Shape;396;p40"/>
          <p:cNvPicPr preferRelativeResize="0"/>
          <p:nvPr/>
        </p:nvPicPr>
        <p:blipFill rotWithShape="1">
          <a:blip r:embed="rId5">
            <a:alphaModFix/>
          </a:blip>
          <a:srcRect/>
          <a:stretch/>
        </p:blipFill>
        <p:spPr>
          <a:xfrm>
            <a:off x="5417074" y="1292402"/>
            <a:ext cx="405000" cy="360000"/>
          </a:xfrm>
          <a:prstGeom prst="rect">
            <a:avLst/>
          </a:prstGeom>
          <a:noFill/>
          <a:ln>
            <a:noFill/>
          </a:ln>
        </p:spPr>
      </p:pic>
      <p:pic>
        <p:nvPicPr>
          <p:cNvPr id="397" name="Google Shape;397;p40"/>
          <p:cNvPicPr preferRelativeResize="0"/>
          <p:nvPr/>
        </p:nvPicPr>
        <p:blipFill rotWithShape="1">
          <a:blip r:embed="rId5">
            <a:alphaModFix/>
          </a:blip>
          <a:srcRect/>
          <a:stretch/>
        </p:blipFill>
        <p:spPr>
          <a:xfrm>
            <a:off x="5417074" y="1952300"/>
            <a:ext cx="405000" cy="360000"/>
          </a:xfrm>
          <a:prstGeom prst="rect">
            <a:avLst/>
          </a:prstGeom>
          <a:noFill/>
          <a:ln>
            <a:noFill/>
          </a:ln>
        </p:spPr>
      </p:pic>
      <p:pic>
        <p:nvPicPr>
          <p:cNvPr id="398" name="Google Shape;398;p40"/>
          <p:cNvPicPr preferRelativeResize="0"/>
          <p:nvPr/>
        </p:nvPicPr>
        <p:blipFill rotWithShape="1">
          <a:blip r:embed="rId5">
            <a:alphaModFix/>
          </a:blip>
          <a:srcRect/>
          <a:stretch/>
        </p:blipFill>
        <p:spPr>
          <a:xfrm>
            <a:off x="5417074" y="2799407"/>
            <a:ext cx="405000" cy="360000"/>
          </a:xfrm>
          <a:prstGeom prst="rect">
            <a:avLst/>
          </a:prstGeom>
          <a:noFill/>
          <a:ln>
            <a:noFill/>
          </a:ln>
        </p:spPr>
      </p:pic>
      <p:pic>
        <p:nvPicPr>
          <p:cNvPr id="399" name="Google Shape;399;p40"/>
          <p:cNvPicPr preferRelativeResize="0"/>
          <p:nvPr/>
        </p:nvPicPr>
        <p:blipFill rotWithShape="1">
          <a:blip r:embed="rId5">
            <a:alphaModFix/>
          </a:blip>
          <a:srcRect/>
          <a:stretch/>
        </p:blipFill>
        <p:spPr>
          <a:xfrm>
            <a:off x="5417074" y="3439809"/>
            <a:ext cx="405000" cy="360000"/>
          </a:xfrm>
          <a:prstGeom prst="rect">
            <a:avLst/>
          </a:prstGeom>
          <a:noFill/>
          <a:ln>
            <a:noFill/>
          </a:ln>
        </p:spPr>
      </p:pic>
      <p:pic>
        <p:nvPicPr>
          <p:cNvPr id="400" name="Google Shape;400;p40" descr="Back with solid fill"/>
          <p:cNvPicPr preferRelativeResize="0"/>
          <p:nvPr/>
        </p:nvPicPr>
        <p:blipFill rotWithShape="1">
          <a:blip r:embed="rId6">
            <a:alphaModFix/>
          </a:blip>
          <a:srcRect/>
          <a:stretch/>
        </p:blipFill>
        <p:spPr>
          <a:xfrm>
            <a:off x="3393706" y="1116564"/>
            <a:ext cx="2023368" cy="784405"/>
          </a:xfrm>
          <a:prstGeom prst="rect">
            <a:avLst/>
          </a:prstGeom>
          <a:noFill/>
          <a:ln>
            <a:noFill/>
          </a:ln>
        </p:spPr>
      </p:pic>
      <p:sp>
        <p:nvSpPr>
          <p:cNvPr id="401" name="Google Shape;401;p40"/>
          <p:cNvSpPr/>
          <p:nvPr/>
        </p:nvSpPr>
        <p:spPr>
          <a:xfrm>
            <a:off x="3162755" y="4518263"/>
            <a:ext cx="6741735" cy="1177098"/>
          </a:xfrm>
          <a:prstGeom prst="roundRect">
            <a:avLst>
              <a:gd name="adj" fmla="val 16667"/>
            </a:avLst>
          </a:prstGeom>
          <a:solidFill>
            <a:schemeClr val="lt1"/>
          </a:solidFill>
          <a:ln w="31750" cap="flat" cmpd="sng">
            <a:solidFill>
              <a:srgbClr val="4EAAC8"/>
            </a:solidFill>
            <a:prstDash val="solid"/>
            <a:round/>
            <a:headEnd type="none" w="sm" len="sm"/>
            <a:tailEnd type="none" w="sm" len="sm"/>
          </a:ln>
          <a:effectLst>
            <a:outerShdw blurRad="76200" dist="1016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02" name="Google Shape;402;p40"/>
          <p:cNvSpPr txBox="1"/>
          <p:nvPr/>
        </p:nvSpPr>
        <p:spPr>
          <a:xfrm>
            <a:off x="4569404" y="4481077"/>
            <a:ext cx="4882414"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1" i="0" u="none" strike="noStrike" cap="none">
                <a:solidFill>
                  <a:schemeClr val="dk1"/>
                </a:solidFill>
                <a:latin typeface="Calibri"/>
                <a:ea typeface="Calibri"/>
                <a:cs typeface="Calibri"/>
                <a:sym typeface="Calibri"/>
              </a:rPr>
              <a:t>Empati: </a:t>
            </a:r>
            <a:r>
              <a:rPr lang="en-GB" sz="1500" b="0" i="0" u="none" strike="noStrike" cap="none">
                <a:solidFill>
                  <a:schemeClr val="dk1"/>
                </a:solidFill>
                <a:latin typeface="Calibri"/>
                <a:ea typeface="Calibri"/>
                <a:cs typeface="Calibri"/>
                <a:sym typeface="Calibri"/>
              </a:rPr>
              <a:t>Başkalarının duygularını anlama ve paylaşma yeteneğidir. Empatik insanlar çeşitliliği kucaklar, başkalarına karşı adil ve hakkaniyetlidir, hem çevrim içi hem de çevrim dışı ortamlarda etik davranırlar.</a:t>
            </a:r>
            <a:endParaRPr sz="1500" b="0" i="0" u="none" strike="noStrike" cap="none">
              <a:solidFill>
                <a:srgbClr val="000000"/>
              </a:solidFill>
              <a:latin typeface="Calibri"/>
              <a:ea typeface="Calibri"/>
              <a:cs typeface="Calibri"/>
              <a:sym typeface="Calibri"/>
            </a:endParaRPr>
          </a:p>
        </p:txBody>
      </p:sp>
      <p:sp>
        <p:nvSpPr>
          <p:cNvPr id="404" name="Google Shape;404;p40"/>
          <p:cNvSpPr txBox="1"/>
          <p:nvPr/>
        </p:nvSpPr>
        <p:spPr>
          <a:xfrm>
            <a:off x="0" y="6672604"/>
            <a:ext cx="5319335"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GB" sz="700" b="0" i="1" u="none" strike="noStrike" cap="none">
                <a:solidFill>
                  <a:srgbClr val="000000"/>
                </a:solidFill>
                <a:latin typeface="Calibri"/>
                <a:ea typeface="Calibri"/>
                <a:cs typeface="Calibri"/>
                <a:sym typeface="Calibri"/>
              </a:rPr>
              <a:t>Illustrations: </a:t>
            </a:r>
            <a:r>
              <a:rPr lang="en-GB" sz="700" b="0" i="1" u="sng" strike="noStrike" cap="none">
                <a:solidFill>
                  <a:srgbClr val="000000"/>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Digital Citizenship Education Handbook </a:t>
            </a:r>
            <a:r>
              <a:rPr lang="en-GB" sz="700" b="0" i="0" u="none" strike="noStrike" cap="none">
                <a:solidFill>
                  <a:srgbClr val="000000"/>
                </a:solidFill>
                <a:latin typeface="Calibri"/>
                <a:ea typeface="Calibri"/>
                <a:cs typeface="Calibri"/>
                <a:sym typeface="Calibri"/>
              </a:rPr>
              <a:t>(Edition 2022), ISBN 978-92-871-8779-6; © Council of Europe, March 2022</a:t>
            </a:r>
            <a:endParaRPr sz="1400" b="0" i="0" u="none" strike="noStrike" cap="none">
              <a:solidFill>
                <a:srgbClr val="000000"/>
              </a:solidFill>
              <a:latin typeface="Arial"/>
              <a:ea typeface="Arial"/>
              <a:cs typeface="Arial"/>
              <a:sym typeface="Arial"/>
            </a:endParaRPr>
          </a:p>
        </p:txBody>
      </p:sp>
      <p:grpSp>
        <p:nvGrpSpPr>
          <p:cNvPr id="405" name="Google Shape;405;p40"/>
          <p:cNvGrpSpPr/>
          <p:nvPr/>
        </p:nvGrpSpPr>
        <p:grpSpPr>
          <a:xfrm>
            <a:off x="2853323" y="5693283"/>
            <a:ext cx="6485353" cy="1221769"/>
            <a:chOff x="2453996" y="5660471"/>
            <a:chExt cx="6804303" cy="1319795"/>
          </a:xfrm>
        </p:grpSpPr>
        <p:pic>
          <p:nvPicPr>
            <p:cNvPr id="406" name="Google Shape;406;p40" descr="A picture containing logo&#10;&#10;Description automatically generated"/>
            <p:cNvPicPr preferRelativeResize="0"/>
            <p:nvPr/>
          </p:nvPicPr>
          <p:blipFill rotWithShape="1">
            <a:blip r:embed="rId8">
              <a:alphaModFix/>
            </a:blip>
            <a:srcRect/>
            <a:stretch/>
          </p:blipFill>
          <p:spPr>
            <a:xfrm>
              <a:off x="2453996" y="5978573"/>
              <a:ext cx="4181603" cy="699767"/>
            </a:xfrm>
            <a:prstGeom prst="rect">
              <a:avLst/>
            </a:prstGeom>
            <a:noFill/>
            <a:ln>
              <a:noFill/>
            </a:ln>
          </p:spPr>
        </p:pic>
        <p:pic>
          <p:nvPicPr>
            <p:cNvPr id="407" name="Google Shape;407;p40" descr="A red logo with a black background&#10;&#10;Description automatically generated"/>
            <p:cNvPicPr preferRelativeResize="0"/>
            <p:nvPr/>
          </p:nvPicPr>
          <p:blipFill rotWithShape="1">
            <a:blip r:embed="rId9">
              <a:alphaModFix/>
            </a:blip>
            <a:srcRect/>
            <a:stretch/>
          </p:blipFill>
          <p:spPr>
            <a:xfrm>
              <a:off x="7550330" y="5660471"/>
              <a:ext cx="1707969" cy="1319795"/>
            </a:xfrm>
            <a:prstGeom prst="rect">
              <a:avLst/>
            </a:prstGeom>
            <a:noFill/>
            <a:ln>
              <a:noFill/>
            </a:ln>
          </p:spPr>
        </p:pic>
      </p:grpSp>
      <p:pic>
        <p:nvPicPr>
          <p:cNvPr id="2" name="Graphic 1" descr="Head with gears outline">
            <a:extLst>
              <a:ext uri="{FF2B5EF4-FFF2-40B4-BE49-F238E27FC236}">
                <a16:creationId xmlns:a16="http://schemas.microsoft.com/office/drawing/2014/main" id="{54883E2B-22D2-8507-11D1-99241AFD842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65797" y="4696175"/>
            <a:ext cx="800565" cy="8005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5"/>
                                        </p:tgtEl>
                                        <p:attrNameLst>
                                          <p:attrName>style.visibility</p:attrName>
                                        </p:attrNameLst>
                                      </p:cBhvr>
                                      <p:to>
                                        <p:strVal val="visible"/>
                                      </p:to>
                                    </p:set>
                                    <p:animEffect transition="in" filter="fade">
                                      <p:cBhvr>
                                        <p:cTn id="7" dur="500"/>
                                        <p:tgtEl>
                                          <p:spTgt spid="395"/>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400"/>
                                        </p:tgtEl>
                                        <p:attrNameLst>
                                          <p:attrName>style.visibility</p:attrName>
                                        </p:attrNameLst>
                                      </p:cBhvr>
                                      <p:to>
                                        <p:strVal val="visible"/>
                                      </p:to>
                                    </p:set>
                                    <p:animEffect transition="in" filter="fade">
                                      <p:cBhvr>
                                        <p:cTn id="11" dur="500"/>
                                        <p:tgtEl>
                                          <p:spTgt spid="40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96"/>
                                        </p:tgtEl>
                                        <p:attrNameLst>
                                          <p:attrName>style.visibility</p:attrName>
                                        </p:attrNameLst>
                                      </p:cBhvr>
                                      <p:to>
                                        <p:strVal val="visible"/>
                                      </p:to>
                                    </p:set>
                                    <p:animEffect transition="in" filter="fade">
                                      <p:cBhvr>
                                        <p:cTn id="15" dur="500"/>
                                        <p:tgtEl>
                                          <p:spTgt spid="396"/>
                                        </p:tgtEl>
                                      </p:cBhvr>
                                    </p:animEffect>
                                  </p:childTnLst>
                                </p:cTn>
                              </p:par>
                              <p:par>
                                <p:cTn id="16" presetID="10" presetClass="entr" presetSubtype="0" fill="hold" nodeType="withEffect">
                                  <p:stCondLst>
                                    <p:cond delay="0"/>
                                  </p:stCondLst>
                                  <p:childTnLst>
                                    <p:set>
                                      <p:cBhvr>
                                        <p:cTn id="17" dur="1" fill="hold">
                                          <p:stCondLst>
                                            <p:cond delay="0"/>
                                          </p:stCondLst>
                                        </p:cTn>
                                        <p:tgtEl>
                                          <p:spTgt spid="389">
                                            <p:txEl>
                                              <p:pRg st="0" end="0"/>
                                            </p:txEl>
                                          </p:spTgt>
                                        </p:tgtEl>
                                        <p:attrNameLst>
                                          <p:attrName>style.visibility</p:attrName>
                                        </p:attrNameLst>
                                      </p:cBhvr>
                                      <p:to>
                                        <p:strVal val="visible"/>
                                      </p:to>
                                    </p:set>
                                    <p:animEffect transition="in" filter="fade">
                                      <p:cBhvr>
                                        <p:cTn id="18" dur="500"/>
                                        <p:tgtEl>
                                          <p:spTgt spid="389">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89">
                                            <p:txEl>
                                              <p:pRg st="1" end="1"/>
                                            </p:txEl>
                                          </p:spTgt>
                                        </p:tgtEl>
                                        <p:attrNameLst>
                                          <p:attrName>style.visibility</p:attrName>
                                        </p:attrNameLst>
                                      </p:cBhvr>
                                      <p:to>
                                        <p:strVal val="visible"/>
                                      </p:to>
                                    </p:set>
                                    <p:animEffect transition="in" filter="fade">
                                      <p:cBhvr>
                                        <p:cTn id="21" dur="500"/>
                                        <p:tgtEl>
                                          <p:spTgt spid="389">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89">
                                            <p:txEl>
                                              <p:pRg st="2" end="2"/>
                                            </p:txEl>
                                          </p:spTgt>
                                        </p:tgtEl>
                                        <p:attrNameLst>
                                          <p:attrName>style.visibility</p:attrName>
                                        </p:attrNameLst>
                                      </p:cBhvr>
                                      <p:to>
                                        <p:strVal val="visible"/>
                                      </p:to>
                                    </p:set>
                                    <p:animEffect transition="in" filter="fade">
                                      <p:cBhvr>
                                        <p:cTn id="24" dur="500"/>
                                        <p:tgtEl>
                                          <p:spTgt spid="389">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89">
                                            <p:txEl>
                                              <p:pRg st="3" end="3"/>
                                            </p:txEl>
                                          </p:spTgt>
                                        </p:tgtEl>
                                        <p:attrNameLst>
                                          <p:attrName>style.visibility</p:attrName>
                                        </p:attrNameLst>
                                      </p:cBhvr>
                                      <p:to>
                                        <p:strVal val="visible"/>
                                      </p:to>
                                    </p:set>
                                    <p:animEffect transition="in" filter="fade">
                                      <p:cBhvr>
                                        <p:cTn id="27" dur="500"/>
                                        <p:tgtEl>
                                          <p:spTgt spid="389">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89">
                                            <p:txEl>
                                              <p:pRg st="4" end="4"/>
                                            </p:txEl>
                                          </p:spTgt>
                                        </p:tgtEl>
                                        <p:attrNameLst>
                                          <p:attrName>style.visibility</p:attrName>
                                        </p:attrNameLst>
                                      </p:cBhvr>
                                      <p:to>
                                        <p:strVal val="visible"/>
                                      </p:to>
                                    </p:set>
                                    <p:animEffect transition="in" filter="fade">
                                      <p:cBhvr>
                                        <p:cTn id="30" dur="500"/>
                                        <p:tgtEl>
                                          <p:spTgt spid="38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97"/>
                                        </p:tgtEl>
                                        <p:attrNameLst>
                                          <p:attrName>style.visibility</p:attrName>
                                        </p:attrNameLst>
                                      </p:cBhvr>
                                      <p:to>
                                        <p:strVal val="visible"/>
                                      </p:to>
                                    </p:set>
                                    <p:animEffect transition="in" filter="fade">
                                      <p:cBhvr>
                                        <p:cTn id="35" dur="500"/>
                                        <p:tgtEl>
                                          <p:spTgt spid="39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98"/>
                                        </p:tgtEl>
                                        <p:attrNameLst>
                                          <p:attrName>style.visibility</p:attrName>
                                        </p:attrNameLst>
                                      </p:cBhvr>
                                      <p:to>
                                        <p:strVal val="visible"/>
                                      </p:to>
                                    </p:set>
                                    <p:animEffect transition="in" filter="fade">
                                      <p:cBhvr>
                                        <p:cTn id="40" dur="500"/>
                                        <p:tgtEl>
                                          <p:spTgt spid="39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99"/>
                                        </p:tgtEl>
                                        <p:attrNameLst>
                                          <p:attrName>style.visibility</p:attrName>
                                        </p:attrNameLst>
                                      </p:cBhvr>
                                      <p:to>
                                        <p:strVal val="visible"/>
                                      </p:to>
                                    </p:set>
                                    <p:animEffect transition="in" filter="fade">
                                      <p:cBhvr>
                                        <p:cTn id="45" dur="500"/>
                                        <p:tgtEl>
                                          <p:spTgt spid="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412"/>
        <p:cNvGrpSpPr/>
        <p:nvPr/>
      </p:nvGrpSpPr>
      <p:grpSpPr>
        <a:xfrm>
          <a:off x="0" y="0"/>
          <a:ext cx="0" cy="0"/>
          <a:chOff x="0" y="0"/>
          <a:chExt cx="0" cy="0"/>
        </a:xfrm>
      </p:grpSpPr>
      <p:sp>
        <p:nvSpPr>
          <p:cNvPr id="413" name="Google Shape;413;p41"/>
          <p:cNvSpPr/>
          <p:nvPr/>
        </p:nvSpPr>
        <p:spPr>
          <a:xfrm>
            <a:off x="0" y="0"/>
            <a:ext cx="12192000" cy="759600"/>
          </a:xfrm>
          <a:prstGeom prst="rect">
            <a:avLst/>
          </a:prstGeom>
          <a:solidFill>
            <a:srgbClr val="4EAAC8"/>
          </a:solidFill>
          <a:ln w="25400" cap="flat" cmpd="sng">
            <a:solidFill>
              <a:srgbClr val="4EAAC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800" b="1" i="0" u="none" strike="noStrike" cap="none">
                <a:solidFill>
                  <a:schemeClr val="lt1"/>
                </a:solidFill>
                <a:latin typeface="Arial"/>
                <a:ea typeface="Arial"/>
                <a:cs typeface="Arial"/>
                <a:sym typeface="Arial"/>
              </a:rPr>
              <a:t> Sağlık ve İyi Olma Hâli</a:t>
            </a:r>
            <a:endParaRPr sz="2800" b="1" i="0" u="none" strike="noStrike" cap="none">
              <a:solidFill>
                <a:schemeClr val="lt1"/>
              </a:solidFill>
              <a:latin typeface="Arial"/>
              <a:ea typeface="Arial"/>
              <a:cs typeface="Arial"/>
              <a:sym typeface="Arial"/>
            </a:endParaRPr>
          </a:p>
        </p:txBody>
      </p:sp>
      <p:grpSp>
        <p:nvGrpSpPr>
          <p:cNvPr id="414" name="Google Shape;414;p41"/>
          <p:cNvGrpSpPr/>
          <p:nvPr/>
        </p:nvGrpSpPr>
        <p:grpSpPr>
          <a:xfrm>
            <a:off x="0" y="0"/>
            <a:ext cx="759600" cy="759600"/>
            <a:chOff x="1511968" y="-12032"/>
            <a:chExt cx="759600" cy="759600"/>
          </a:xfrm>
        </p:grpSpPr>
        <p:sp>
          <p:nvSpPr>
            <p:cNvPr id="415" name="Google Shape;415;p41"/>
            <p:cNvSpPr/>
            <p:nvPr/>
          </p:nvSpPr>
          <p:spPr>
            <a:xfrm rot="5400000">
              <a:off x="1511968" y="-12032"/>
              <a:ext cx="759600" cy="75960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16" name="Google Shape;416;p41"/>
            <p:cNvSpPr txBox="1"/>
            <p:nvPr/>
          </p:nvSpPr>
          <p:spPr>
            <a:xfrm>
              <a:off x="1545438" y="104012"/>
              <a:ext cx="46358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4EAAC8"/>
                  </a:solidFill>
                  <a:latin typeface="Calibri"/>
                  <a:ea typeface="Calibri"/>
                  <a:cs typeface="Calibri"/>
                  <a:sym typeface="Calibri"/>
                </a:rPr>
                <a:t>5.</a:t>
              </a:r>
              <a:endParaRPr sz="2800" b="1" i="0" u="none" strike="noStrike" cap="none">
                <a:solidFill>
                  <a:srgbClr val="4EAAC8"/>
                </a:solidFill>
                <a:latin typeface="Calibri"/>
                <a:ea typeface="Calibri"/>
                <a:cs typeface="Calibri"/>
                <a:sym typeface="Calibri"/>
              </a:endParaRPr>
            </a:p>
          </p:txBody>
        </p:sp>
      </p:grpSp>
      <p:pic>
        <p:nvPicPr>
          <p:cNvPr id="417" name="Google Shape;417;p41"/>
          <p:cNvPicPr preferRelativeResize="0"/>
          <p:nvPr/>
        </p:nvPicPr>
        <p:blipFill rotWithShape="1">
          <a:blip r:embed="rId3">
            <a:alphaModFix/>
          </a:blip>
          <a:srcRect/>
          <a:stretch/>
        </p:blipFill>
        <p:spPr>
          <a:xfrm>
            <a:off x="11549380" y="70601"/>
            <a:ext cx="642620" cy="590042"/>
          </a:xfrm>
          <a:prstGeom prst="rect">
            <a:avLst/>
          </a:prstGeom>
          <a:noFill/>
          <a:ln>
            <a:noFill/>
          </a:ln>
        </p:spPr>
      </p:pic>
      <p:grpSp>
        <p:nvGrpSpPr>
          <p:cNvPr id="419" name="Google Shape;419;p41"/>
          <p:cNvGrpSpPr/>
          <p:nvPr/>
        </p:nvGrpSpPr>
        <p:grpSpPr>
          <a:xfrm>
            <a:off x="6358018" y="1168202"/>
            <a:ext cx="5191418" cy="3200836"/>
            <a:chOff x="5413594" y="1181976"/>
            <a:chExt cx="5191418" cy="3200836"/>
          </a:xfrm>
        </p:grpSpPr>
        <p:sp>
          <p:nvSpPr>
            <p:cNvPr id="420" name="Google Shape;420;p41"/>
            <p:cNvSpPr txBox="1"/>
            <p:nvPr/>
          </p:nvSpPr>
          <p:spPr>
            <a:xfrm>
              <a:off x="5712312" y="1181976"/>
              <a:ext cx="4892700" cy="32008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dirty="0" err="1">
                  <a:solidFill>
                    <a:srgbClr val="000000"/>
                  </a:solidFill>
                  <a:latin typeface="Calibri"/>
                  <a:ea typeface="Calibri"/>
                  <a:cs typeface="Calibri"/>
                  <a:sym typeface="Calibri"/>
                </a:rPr>
                <a:t>Çocuklarınızla</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güven</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ilişkisi</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oluşturun</a:t>
              </a:r>
              <a:r>
                <a:rPr lang="en-GB" sz="1800" b="0" i="0" u="none" strike="noStrike" cap="none" dirty="0">
                  <a:solidFill>
                    <a:srgbClr val="000000"/>
                  </a:solidFill>
                  <a:latin typeface="Calibri"/>
                  <a:ea typeface="Calibri"/>
                  <a:cs typeface="Calibri"/>
                  <a:sym typeface="Calibri"/>
                </a:rPr>
                <a:t>.</a:t>
              </a: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1800"/>
                <a:buFont typeface="Arial"/>
                <a:buNone/>
              </a:pPr>
              <a:r>
                <a:rPr lang="en-GB" sz="1800" b="0" i="0" u="none" strike="noStrike" cap="none" dirty="0">
                  <a:solidFill>
                    <a:srgbClr val="000000"/>
                  </a:solidFill>
                  <a:latin typeface="Calibri"/>
                  <a:ea typeface="Calibri"/>
                  <a:cs typeface="Calibri"/>
                  <a:sym typeface="Calibri"/>
                </a:rPr>
                <a:t>Aile </a:t>
              </a:r>
              <a:r>
                <a:rPr lang="en-GB" sz="1800" b="0" i="0" u="none" strike="noStrike" cap="none" dirty="0" err="1">
                  <a:solidFill>
                    <a:srgbClr val="000000"/>
                  </a:solidFill>
                  <a:latin typeface="Calibri"/>
                  <a:ea typeface="Calibri"/>
                  <a:cs typeface="Calibri"/>
                  <a:sym typeface="Calibri"/>
                </a:rPr>
                <a:t>sözleşmenize</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ekran</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süresi</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kurallarını</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ekleyin</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ve</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bu</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konuda</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örnek</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olun</a:t>
              </a:r>
              <a:r>
                <a:rPr lang="en-GB" sz="1800" b="0" i="0" u="none" strike="noStrike" cap="none" dirty="0">
                  <a:solidFill>
                    <a:srgbClr val="000000"/>
                  </a:solidFill>
                  <a:latin typeface="Calibri"/>
                  <a:ea typeface="Calibri"/>
                  <a:cs typeface="Calibri"/>
                  <a:sym typeface="Calibri"/>
                </a:rPr>
                <a:t>.</a:t>
              </a: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1800"/>
                <a:buFont typeface="Arial"/>
                <a:buNone/>
              </a:pPr>
              <a:r>
                <a:rPr lang="en-GB" sz="1800" b="0" i="0" u="none" strike="noStrike" cap="none" dirty="0" err="1">
                  <a:solidFill>
                    <a:srgbClr val="000000"/>
                  </a:solidFill>
                  <a:latin typeface="Calibri"/>
                  <a:ea typeface="Calibri"/>
                  <a:cs typeface="Calibri"/>
                  <a:sym typeface="Calibri"/>
                </a:rPr>
                <a:t>Çocuklarınızın</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ilgi</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alanlarını</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ve</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hobilerini</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teşvik</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edin</a:t>
              </a:r>
              <a:r>
                <a:rPr lang="en-GB" sz="1800" b="0" i="0" u="none" strike="noStrike" cap="none" dirty="0">
                  <a:solidFill>
                    <a:srgbClr val="000000"/>
                  </a:solidFill>
                  <a:latin typeface="Calibri"/>
                  <a:ea typeface="Calibri"/>
                  <a:cs typeface="Calibri"/>
                  <a:sym typeface="Calibri"/>
                </a:rPr>
                <a:t>.</a:t>
              </a: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1200"/>
                </a:spcBef>
                <a:spcAft>
                  <a:spcPts val="0"/>
                </a:spcAft>
                <a:buNone/>
              </a:pPr>
              <a:r>
                <a:rPr lang="en-GB" sz="1800" b="0" i="0" u="none" strike="noStrike" cap="none" dirty="0">
                  <a:solidFill>
                    <a:srgbClr val="000000"/>
                  </a:solidFill>
                  <a:latin typeface="Calibri"/>
                  <a:ea typeface="Calibri"/>
                  <a:cs typeface="Calibri"/>
                  <a:sym typeface="Calibri"/>
                </a:rPr>
                <a:t>Zaman </a:t>
              </a:r>
              <a:r>
                <a:rPr lang="en-GB" sz="1800" b="0" i="0" u="none" strike="noStrike" cap="none" dirty="0" err="1">
                  <a:solidFill>
                    <a:srgbClr val="000000"/>
                  </a:solidFill>
                  <a:latin typeface="Calibri"/>
                  <a:ea typeface="Calibri"/>
                  <a:cs typeface="Calibri"/>
                  <a:sym typeface="Calibri"/>
                </a:rPr>
                <a:t>zaman</a:t>
              </a:r>
              <a:r>
                <a:rPr lang="en-GB" sz="1800" b="0" i="0" u="none" strike="noStrike" cap="none" dirty="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 </a:t>
              </a:r>
              <a:r>
                <a:rPr lang="en-GB" sz="1800" b="0" i="0" u="none" strike="noStrike" cap="none" dirty="0">
                  <a:solidFill>
                    <a:srgbClr val="000000"/>
                  </a:solidFill>
                  <a:latin typeface="Calibri"/>
                  <a:ea typeface="Calibri"/>
                  <a:cs typeface="Calibri"/>
                  <a:sym typeface="Calibri"/>
                </a:rPr>
                <a:t>“</a:t>
              </a:r>
              <a:r>
                <a:rPr lang="en-GB" sz="1800" b="0" i="0" u="none" strike="noStrike" cap="none" dirty="0" err="1">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teknolojisiz</a:t>
              </a:r>
              <a:r>
                <a:rPr lang="en-GB" sz="1800" b="0" i="0" u="none" strike="noStrike" cap="none" dirty="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 </a:t>
              </a:r>
              <a:r>
                <a:rPr lang="en-GB" sz="1800" b="0" i="0" u="none" strike="noStrike" cap="none" dirty="0" err="1">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bir</a:t>
              </a:r>
              <a:r>
                <a:rPr lang="en-GB" sz="1800" b="0" i="0" u="none" strike="noStrike" cap="none" dirty="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 </a:t>
              </a:r>
              <a:r>
                <a:rPr lang="en-GB" sz="1800" b="0" i="0" u="none" strike="noStrike" cap="none" dirty="0" err="1">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hafta</a:t>
              </a:r>
              <a:r>
                <a:rPr lang="en-GB" sz="1800" b="0" i="0" u="none" strike="noStrike" cap="none" dirty="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 </a:t>
              </a:r>
              <a:r>
                <a:rPr lang="en-GB" sz="1800" b="0" i="0" u="none" strike="noStrike" cap="none" dirty="0" err="1">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sonu</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etkinliği</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düzenleyin</a:t>
              </a:r>
              <a:r>
                <a:rPr lang="en-GB" sz="1800" b="0" i="0" u="none" strike="noStrike" cap="none" dirty="0">
                  <a:solidFill>
                    <a:srgbClr val="000000"/>
                  </a:solidFill>
                  <a:latin typeface="Calibri"/>
                  <a:ea typeface="Calibri"/>
                  <a:cs typeface="Calibri"/>
                  <a:sym typeface="Calibri"/>
                </a:rPr>
                <a:t>.</a:t>
              </a: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1800"/>
                <a:buFont typeface="Arial"/>
                <a:buNone/>
              </a:pPr>
              <a:r>
                <a:rPr lang="en-GB" sz="1800" b="0" i="0" u="none" strike="noStrike" cap="none" dirty="0" err="1">
                  <a:solidFill>
                    <a:srgbClr val="000000"/>
                  </a:solidFill>
                  <a:latin typeface="Calibri"/>
                  <a:ea typeface="Calibri"/>
                  <a:cs typeface="Calibri"/>
                  <a:sym typeface="Calibri"/>
                </a:rPr>
                <a:t>Çocuklarınıza</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kendileriyle</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gurur</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duymayı</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ve</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direnç</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geliştirmeyi</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öğretin</a:t>
              </a:r>
              <a:r>
                <a:rPr lang="en-GB" sz="1800" b="0" i="0" u="none" strike="noStrike" cap="none" dirty="0">
                  <a:solidFill>
                    <a:srgbClr val="000000"/>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pic>
          <p:nvPicPr>
            <p:cNvPr id="421" name="Google Shape;421;p41"/>
            <p:cNvPicPr preferRelativeResize="0"/>
            <p:nvPr/>
          </p:nvPicPr>
          <p:blipFill rotWithShape="1">
            <a:blip r:embed="rId4">
              <a:alphaModFix/>
            </a:blip>
            <a:srcRect/>
            <a:stretch/>
          </p:blipFill>
          <p:spPr>
            <a:xfrm>
              <a:off x="5427263" y="1205180"/>
              <a:ext cx="348099" cy="360000"/>
            </a:xfrm>
            <a:prstGeom prst="rect">
              <a:avLst/>
            </a:prstGeom>
            <a:noFill/>
            <a:ln>
              <a:noFill/>
            </a:ln>
          </p:spPr>
        </p:pic>
        <p:pic>
          <p:nvPicPr>
            <p:cNvPr id="422" name="Google Shape;422;p41"/>
            <p:cNvPicPr preferRelativeResize="0"/>
            <p:nvPr/>
          </p:nvPicPr>
          <p:blipFill rotWithShape="1">
            <a:blip r:embed="rId4">
              <a:alphaModFix/>
            </a:blip>
            <a:srcRect/>
            <a:stretch/>
          </p:blipFill>
          <p:spPr>
            <a:xfrm>
              <a:off x="5427265" y="1680898"/>
              <a:ext cx="348099" cy="360000"/>
            </a:xfrm>
            <a:prstGeom prst="rect">
              <a:avLst/>
            </a:prstGeom>
            <a:noFill/>
            <a:ln>
              <a:noFill/>
            </a:ln>
          </p:spPr>
        </p:pic>
        <p:pic>
          <p:nvPicPr>
            <p:cNvPr id="423" name="Google Shape;423;p41"/>
            <p:cNvPicPr preferRelativeResize="0"/>
            <p:nvPr/>
          </p:nvPicPr>
          <p:blipFill rotWithShape="1">
            <a:blip r:embed="rId4">
              <a:alphaModFix/>
            </a:blip>
            <a:srcRect/>
            <a:stretch/>
          </p:blipFill>
          <p:spPr>
            <a:xfrm>
              <a:off x="5427264" y="2337392"/>
              <a:ext cx="348099" cy="360000"/>
            </a:xfrm>
            <a:prstGeom prst="rect">
              <a:avLst/>
            </a:prstGeom>
            <a:noFill/>
            <a:ln>
              <a:noFill/>
            </a:ln>
          </p:spPr>
        </p:pic>
        <p:pic>
          <p:nvPicPr>
            <p:cNvPr id="424" name="Google Shape;424;p41"/>
            <p:cNvPicPr preferRelativeResize="0"/>
            <p:nvPr/>
          </p:nvPicPr>
          <p:blipFill rotWithShape="1">
            <a:blip r:embed="rId4">
              <a:alphaModFix/>
            </a:blip>
            <a:srcRect/>
            <a:stretch/>
          </p:blipFill>
          <p:spPr>
            <a:xfrm>
              <a:off x="5413594" y="3038886"/>
              <a:ext cx="348099" cy="360000"/>
            </a:xfrm>
            <a:prstGeom prst="rect">
              <a:avLst/>
            </a:prstGeom>
            <a:noFill/>
            <a:ln>
              <a:noFill/>
            </a:ln>
          </p:spPr>
        </p:pic>
        <p:pic>
          <p:nvPicPr>
            <p:cNvPr id="425" name="Google Shape;425;p41"/>
            <p:cNvPicPr preferRelativeResize="0"/>
            <p:nvPr/>
          </p:nvPicPr>
          <p:blipFill rotWithShape="1">
            <a:blip r:embed="rId4">
              <a:alphaModFix/>
            </a:blip>
            <a:srcRect/>
            <a:stretch/>
          </p:blipFill>
          <p:spPr>
            <a:xfrm>
              <a:off x="5413594" y="3740380"/>
              <a:ext cx="348099" cy="360000"/>
            </a:xfrm>
            <a:prstGeom prst="rect">
              <a:avLst/>
            </a:prstGeom>
            <a:noFill/>
            <a:ln>
              <a:noFill/>
            </a:ln>
          </p:spPr>
        </p:pic>
      </p:grpSp>
      <p:sp>
        <p:nvSpPr>
          <p:cNvPr id="428" name="Google Shape;428;p41"/>
          <p:cNvSpPr/>
          <p:nvPr/>
        </p:nvSpPr>
        <p:spPr>
          <a:xfrm>
            <a:off x="3222987" y="4406057"/>
            <a:ext cx="5319335" cy="1299230"/>
          </a:xfrm>
          <a:prstGeom prst="roundRect">
            <a:avLst>
              <a:gd name="adj" fmla="val 16667"/>
            </a:avLst>
          </a:prstGeom>
          <a:solidFill>
            <a:schemeClr val="lt1"/>
          </a:solidFill>
          <a:ln w="31750" cap="flat" cmpd="sng">
            <a:solidFill>
              <a:srgbClr val="4EAAC8"/>
            </a:solidFill>
            <a:prstDash val="solid"/>
            <a:round/>
            <a:headEnd type="none" w="sm" len="sm"/>
            <a:tailEnd type="none" w="sm" len="sm"/>
          </a:ln>
          <a:effectLst>
            <a:outerShdw blurRad="76200" dist="1016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29" name="Google Shape;429;p41"/>
          <p:cNvSpPr txBox="1"/>
          <p:nvPr/>
        </p:nvSpPr>
        <p:spPr>
          <a:xfrm>
            <a:off x="4492936" y="4495452"/>
            <a:ext cx="3969796"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1" i="0" u="none" strike="noStrike" cap="none">
                <a:solidFill>
                  <a:schemeClr val="dk1"/>
                </a:solidFill>
                <a:latin typeface="Calibri"/>
                <a:ea typeface="Calibri"/>
                <a:cs typeface="Calibri"/>
                <a:sym typeface="Calibri"/>
              </a:rPr>
              <a:t>Dayanıklılık: </a:t>
            </a:r>
            <a:r>
              <a:rPr lang="en-GB" sz="1500" b="0" i="0" u="none" strike="noStrike" cap="none">
                <a:solidFill>
                  <a:schemeClr val="dk1"/>
                </a:solidFill>
                <a:latin typeface="Calibri"/>
                <a:ea typeface="Calibri"/>
                <a:cs typeface="Calibri"/>
                <a:sym typeface="Calibri"/>
              </a:rPr>
              <a:t>Hayatta, hem gerçek hem de çevrim içi dünyada karşılaştığımız birçok zorlukla başarılı bir şekilde yüzleşme ve başa çıkma kapasitemizi tanımlar.</a:t>
            </a:r>
            <a:endParaRPr sz="1500" b="0" i="0" u="none" strike="noStrike" cap="none">
              <a:solidFill>
                <a:srgbClr val="000000"/>
              </a:solidFill>
              <a:latin typeface="Calibri"/>
              <a:ea typeface="Calibri"/>
              <a:cs typeface="Calibri"/>
              <a:sym typeface="Calibri"/>
            </a:endParaRPr>
          </a:p>
        </p:txBody>
      </p:sp>
      <p:sp>
        <p:nvSpPr>
          <p:cNvPr id="431" name="Google Shape;431;p41"/>
          <p:cNvSpPr txBox="1"/>
          <p:nvPr/>
        </p:nvSpPr>
        <p:spPr>
          <a:xfrm>
            <a:off x="0" y="6684458"/>
            <a:ext cx="5319335"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GB" sz="700" b="0" i="1" u="none" strike="noStrike" cap="none">
                <a:solidFill>
                  <a:srgbClr val="000000"/>
                </a:solidFill>
                <a:latin typeface="Calibri"/>
                <a:ea typeface="Calibri"/>
                <a:cs typeface="Calibri"/>
                <a:sym typeface="Calibri"/>
              </a:rPr>
              <a:t>Illustrations: </a:t>
            </a:r>
            <a:r>
              <a:rPr lang="en-GB" sz="700" b="0" i="1" u="sng" strike="noStrike" cap="none">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Digital Citizenship Education Handbook </a:t>
            </a:r>
            <a:r>
              <a:rPr lang="en-GB" sz="700" b="0" i="0" u="none" strike="noStrike" cap="none">
                <a:solidFill>
                  <a:srgbClr val="000000"/>
                </a:solidFill>
                <a:latin typeface="Calibri"/>
                <a:ea typeface="Calibri"/>
                <a:cs typeface="Calibri"/>
                <a:sym typeface="Calibri"/>
              </a:rPr>
              <a:t>(Edition 2022), ISBN 978-92-871-8779-6; © Council of Europe, March 2022</a:t>
            </a:r>
            <a:endParaRPr sz="1400" b="0" i="0" u="none" strike="noStrike" cap="none">
              <a:solidFill>
                <a:srgbClr val="000000"/>
              </a:solidFill>
              <a:latin typeface="Arial"/>
              <a:ea typeface="Arial"/>
              <a:cs typeface="Arial"/>
              <a:sym typeface="Arial"/>
            </a:endParaRPr>
          </a:p>
        </p:txBody>
      </p:sp>
      <p:grpSp>
        <p:nvGrpSpPr>
          <p:cNvPr id="432" name="Google Shape;432;p41"/>
          <p:cNvGrpSpPr/>
          <p:nvPr/>
        </p:nvGrpSpPr>
        <p:grpSpPr>
          <a:xfrm>
            <a:off x="2853323" y="5693283"/>
            <a:ext cx="6485353" cy="1221769"/>
            <a:chOff x="2453996" y="5660471"/>
            <a:chExt cx="6804303" cy="1319795"/>
          </a:xfrm>
        </p:grpSpPr>
        <p:pic>
          <p:nvPicPr>
            <p:cNvPr id="433" name="Google Shape;433;p41" descr="A picture containing logo&#10;&#10;Description automatically generated"/>
            <p:cNvPicPr preferRelativeResize="0"/>
            <p:nvPr/>
          </p:nvPicPr>
          <p:blipFill rotWithShape="1">
            <a:blip r:embed="rId6">
              <a:alphaModFix/>
            </a:blip>
            <a:srcRect/>
            <a:stretch/>
          </p:blipFill>
          <p:spPr>
            <a:xfrm>
              <a:off x="2453996" y="5978573"/>
              <a:ext cx="4181603" cy="699767"/>
            </a:xfrm>
            <a:prstGeom prst="rect">
              <a:avLst/>
            </a:prstGeom>
            <a:noFill/>
            <a:ln>
              <a:noFill/>
            </a:ln>
          </p:spPr>
        </p:pic>
        <p:pic>
          <p:nvPicPr>
            <p:cNvPr id="434" name="Google Shape;434;p41" descr="A red logo with a black background&#10;&#10;Description automatically generated"/>
            <p:cNvPicPr preferRelativeResize="0"/>
            <p:nvPr/>
          </p:nvPicPr>
          <p:blipFill rotWithShape="1">
            <a:blip r:embed="rId7">
              <a:alphaModFix/>
            </a:blip>
            <a:srcRect/>
            <a:stretch/>
          </p:blipFill>
          <p:spPr>
            <a:xfrm>
              <a:off x="7550330" y="5660471"/>
              <a:ext cx="1707969" cy="1319795"/>
            </a:xfrm>
            <a:prstGeom prst="rect">
              <a:avLst/>
            </a:prstGeom>
            <a:noFill/>
            <a:ln>
              <a:noFill/>
            </a:ln>
          </p:spPr>
        </p:pic>
      </p:grpSp>
      <p:pic>
        <p:nvPicPr>
          <p:cNvPr id="2" name="Graphic 1" descr="Head with gears outline">
            <a:extLst>
              <a:ext uri="{FF2B5EF4-FFF2-40B4-BE49-F238E27FC236}">
                <a16:creationId xmlns:a16="http://schemas.microsoft.com/office/drawing/2014/main" id="{780E8BCB-FA4B-8FC2-94E0-5E55C5AA203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528279" y="4603000"/>
            <a:ext cx="800565" cy="800565"/>
          </a:xfrm>
          <a:prstGeom prst="rect">
            <a:avLst/>
          </a:prstGeom>
        </p:spPr>
      </p:pic>
      <p:grpSp>
        <p:nvGrpSpPr>
          <p:cNvPr id="4" name="Group 3">
            <a:extLst>
              <a:ext uri="{FF2B5EF4-FFF2-40B4-BE49-F238E27FC236}">
                <a16:creationId xmlns:a16="http://schemas.microsoft.com/office/drawing/2014/main" id="{C4845731-C035-1589-FF76-4F4281317AAF}"/>
              </a:ext>
            </a:extLst>
          </p:cNvPr>
          <p:cNvGrpSpPr/>
          <p:nvPr/>
        </p:nvGrpSpPr>
        <p:grpSpPr>
          <a:xfrm>
            <a:off x="1337401" y="1192661"/>
            <a:ext cx="4083177" cy="2880531"/>
            <a:chOff x="1337401" y="1192661"/>
            <a:chExt cx="4083177" cy="2880531"/>
          </a:xfrm>
        </p:grpSpPr>
        <p:pic>
          <p:nvPicPr>
            <p:cNvPr id="418" name="Google Shape;418;p41"/>
            <p:cNvPicPr preferRelativeResize="0"/>
            <p:nvPr/>
          </p:nvPicPr>
          <p:blipFill rotWithShape="1">
            <a:blip r:embed="rId10">
              <a:alphaModFix/>
            </a:blip>
            <a:srcRect/>
            <a:stretch/>
          </p:blipFill>
          <p:spPr>
            <a:xfrm>
              <a:off x="1337401" y="1192661"/>
              <a:ext cx="3546000" cy="2880531"/>
            </a:xfrm>
            <a:prstGeom prst="plaque">
              <a:avLst>
                <a:gd name="adj" fmla="val 16667"/>
              </a:avLst>
            </a:prstGeom>
            <a:noFill/>
            <a:ln w="9525" cap="flat" cmpd="sng">
              <a:solidFill>
                <a:srgbClr val="4EAAC8"/>
              </a:solidFill>
              <a:prstDash val="solid"/>
              <a:round/>
              <a:headEnd type="none" w="sm" len="sm"/>
              <a:tailEnd type="none" w="sm" len="sm"/>
            </a:ln>
            <a:effectLst>
              <a:outerShdw blurRad="63500" sx="102000" sy="102000" algn="ctr" rotWithShape="0">
                <a:srgbClr val="000000">
                  <a:alpha val="40000"/>
                </a:srgbClr>
              </a:outerShdw>
            </a:effectLst>
          </p:spPr>
        </p:pic>
        <p:pic>
          <p:nvPicPr>
            <p:cNvPr id="426" name="Google Shape;426;p41" descr="Arrow: Slight curve with solid fill"/>
            <p:cNvPicPr preferRelativeResize="0"/>
            <p:nvPr/>
          </p:nvPicPr>
          <p:blipFill rotWithShape="1">
            <a:blip r:embed="rId11">
              <a:alphaModFix/>
            </a:blip>
            <a:srcRect/>
            <a:stretch/>
          </p:blipFill>
          <p:spPr>
            <a:xfrm rot="-309337">
              <a:off x="3421459" y="1352118"/>
              <a:ext cx="1999119" cy="788338"/>
            </a:xfrm>
            <a:prstGeom prst="rect">
              <a:avLst/>
            </a:prstGeom>
            <a:noFill/>
            <a:ln>
              <a:noFill/>
            </a:ln>
          </p:spPr>
        </p:pic>
        <p:sp>
          <p:nvSpPr>
            <p:cNvPr id="3" name="Rectangle 2">
              <a:extLst>
                <a:ext uri="{FF2B5EF4-FFF2-40B4-BE49-F238E27FC236}">
                  <a16:creationId xmlns:a16="http://schemas.microsoft.com/office/drawing/2014/main" id="{ECBB636E-E3D9-CF99-C54A-F1B0972BD55A}"/>
                </a:ext>
              </a:extLst>
            </p:cNvPr>
            <p:cNvSpPr/>
            <p:nvPr/>
          </p:nvSpPr>
          <p:spPr>
            <a:xfrm>
              <a:off x="3721608" y="2027124"/>
              <a:ext cx="448056" cy="39850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439"/>
        <p:cNvGrpSpPr/>
        <p:nvPr/>
      </p:nvGrpSpPr>
      <p:grpSpPr>
        <a:xfrm>
          <a:off x="0" y="0"/>
          <a:ext cx="0" cy="0"/>
          <a:chOff x="0" y="0"/>
          <a:chExt cx="0" cy="0"/>
        </a:xfrm>
      </p:grpSpPr>
      <p:sp>
        <p:nvSpPr>
          <p:cNvPr id="440" name="Google Shape;440;p42"/>
          <p:cNvSpPr/>
          <p:nvPr/>
        </p:nvSpPr>
        <p:spPr>
          <a:xfrm>
            <a:off x="0" y="0"/>
            <a:ext cx="12192000" cy="759600"/>
          </a:xfrm>
          <a:prstGeom prst="rect">
            <a:avLst/>
          </a:prstGeom>
          <a:solidFill>
            <a:srgbClr val="4EAAC8"/>
          </a:solidFill>
          <a:ln w="25400" cap="flat" cmpd="sng">
            <a:solidFill>
              <a:srgbClr val="4EAAC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chemeClr val="lt1"/>
                </a:solidFill>
                <a:latin typeface="Arial"/>
                <a:ea typeface="Arial"/>
                <a:cs typeface="Arial"/>
                <a:sym typeface="Arial"/>
              </a:rPr>
              <a:t> e-Varlık ve İletişim</a:t>
            </a:r>
            <a:endParaRPr sz="2600" b="1" i="0" u="none" strike="noStrike" cap="none">
              <a:solidFill>
                <a:schemeClr val="lt1"/>
              </a:solidFill>
              <a:latin typeface="Arial"/>
              <a:ea typeface="Arial"/>
              <a:cs typeface="Arial"/>
              <a:sym typeface="Arial"/>
            </a:endParaRPr>
          </a:p>
        </p:txBody>
      </p:sp>
      <p:sp>
        <p:nvSpPr>
          <p:cNvPr id="441" name="Google Shape;441;p42"/>
          <p:cNvSpPr/>
          <p:nvPr/>
        </p:nvSpPr>
        <p:spPr>
          <a:xfrm rot="5400000">
            <a:off x="0" y="0"/>
            <a:ext cx="759600" cy="75960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42" name="Google Shape;442;p42"/>
          <p:cNvSpPr txBox="1"/>
          <p:nvPr/>
        </p:nvSpPr>
        <p:spPr>
          <a:xfrm>
            <a:off x="33470" y="116044"/>
            <a:ext cx="46358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4EAAC8"/>
                </a:solidFill>
                <a:latin typeface="Calibri"/>
                <a:ea typeface="Calibri"/>
                <a:cs typeface="Calibri"/>
                <a:sym typeface="Calibri"/>
              </a:rPr>
              <a:t>6.</a:t>
            </a:r>
            <a:endParaRPr sz="2800" b="1" i="0" u="none" strike="noStrike" cap="none">
              <a:solidFill>
                <a:srgbClr val="4EAAC8"/>
              </a:solidFill>
              <a:latin typeface="Calibri"/>
              <a:ea typeface="Calibri"/>
              <a:cs typeface="Calibri"/>
              <a:sym typeface="Calibri"/>
            </a:endParaRPr>
          </a:p>
        </p:txBody>
      </p:sp>
      <p:pic>
        <p:nvPicPr>
          <p:cNvPr id="443" name="Google Shape;443;p42"/>
          <p:cNvPicPr preferRelativeResize="0"/>
          <p:nvPr/>
        </p:nvPicPr>
        <p:blipFill rotWithShape="1">
          <a:blip r:embed="rId3">
            <a:alphaModFix/>
          </a:blip>
          <a:srcRect/>
          <a:stretch/>
        </p:blipFill>
        <p:spPr>
          <a:xfrm>
            <a:off x="11549380" y="84779"/>
            <a:ext cx="642620" cy="590042"/>
          </a:xfrm>
          <a:prstGeom prst="rect">
            <a:avLst/>
          </a:prstGeom>
          <a:noFill/>
          <a:ln>
            <a:noFill/>
          </a:ln>
        </p:spPr>
      </p:pic>
      <p:grpSp>
        <p:nvGrpSpPr>
          <p:cNvPr id="444" name="Google Shape;444;p42"/>
          <p:cNvGrpSpPr/>
          <p:nvPr/>
        </p:nvGrpSpPr>
        <p:grpSpPr>
          <a:xfrm>
            <a:off x="4180535" y="837444"/>
            <a:ext cx="4320994" cy="5138560"/>
            <a:chOff x="2706230" y="837444"/>
            <a:chExt cx="4320994" cy="5138560"/>
          </a:xfrm>
        </p:grpSpPr>
        <p:grpSp>
          <p:nvGrpSpPr>
            <p:cNvPr id="445" name="Google Shape;445;p42"/>
            <p:cNvGrpSpPr/>
            <p:nvPr/>
          </p:nvGrpSpPr>
          <p:grpSpPr>
            <a:xfrm>
              <a:off x="2706230" y="1171104"/>
              <a:ext cx="4320994" cy="4804900"/>
              <a:chOff x="2706230" y="1171104"/>
              <a:chExt cx="4320994" cy="4804900"/>
            </a:xfrm>
          </p:grpSpPr>
          <p:sp>
            <p:nvSpPr>
              <p:cNvPr id="446" name="Google Shape;446;p42"/>
              <p:cNvSpPr/>
              <p:nvPr/>
            </p:nvSpPr>
            <p:spPr>
              <a:xfrm>
                <a:off x="2706230" y="1171104"/>
                <a:ext cx="3784783" cy="4482555"/>
              </a:xfrm>
              <a:prstGeom prst="rect">
                <a:avLst/>
              </a:prstGeom>
              <a:solidFill>
                <a:schemeClr val="lt1"/>
              </a:solidFill>
              <a:ln w="25400" cap="flat" cmpd="sng">
                <a:solidFill>
                  <a:srgbClr val="4EAAC8"/>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Arial"/>
                    <a:ea typeface="Arial"/>
                    <a:cs typeface="Arial"/>
                    <a:sym typeface="Arial"/>
                  </a:rPr>
                  <a:t>Netiket</a:t>
                </a:r>
                <a:r>
                  <a:rPr lang="en-GB" sz="18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Bir dizi çevrim içi görgü kuralı:</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4EAAC8"/>
                  </a:buClr>
                  <a:buSzPts val="1600"/>
                  <a:buFont typeface="Noto Sans Symbols"/>
                  <a:buChar char="✔"/>
                </a:pPr>
                <a:r>
                  <a:rPr lang="en-GB" sz="1600" b="0" i="0" u="none" strike="noStrike" cap="none">
                    <a:solidFill>
                      <a:srgbClr val="000000"/>
                    </a:solidFill>
                    <a:latin typeface="Arial"/>
                    <a:ea typeface="Arial"/>
                    <a:cs typeface="Arial"/>
                    <a:sym typeface="Arial"/>
                  </a:rPr>
                  <a:t>Kibar, saygılı ve sorumlu olun.</a:t>
                </a: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4EAAC8"/>
                  </a:buClr>
                  <a:buSzPts val="1600"/>
                  <a:buFont typeface="Noto Sans Symbols"/>
                  <a:buChar char="✔"/>
                </a:pPr>
                <a:r>
                  <a:rPr lang="en-GB" sz="1600" b="0" i="0" u="none" strike="noStrike" cap="none">
                    <a:solidFill>
                      <a:srgbClr val="000000"/>
                    </a:solidFill>
                    <a:latin typeface="Arial"/>
                    <a:ea typeface="Arial"/>
                    <a:cs typeface="Arial"/>
                    <a:sym typeface="Arial"/>
                  </a:rPr>
                  <a:t>Bir şey yazmadan önce dikkatlice düşünün.</a:t>
                </a: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4EAAC8"/>
                  </a:buClr>
                  <a:buSzPts val="1600"/>
                  <a:buFont typeface="Noto Sans Symbols"/>
                  <a:buChar char="✔"/>
                </a:pPr>
                <a:r>
                  <a:rPr lang="en-GB" sz="1600" b="0" i="0" u="none" strike="noStrike" cap="none">
                    <a:solidFill>
                      <a:srgbClr val="000000"/>
                    </a:solidFill>
                    <a:latin typeface="Arial"/>
                    <a:ea typeface="Arial"/>
                    <a:cs typeface="Arial"/>
                    <a:sym typeface="Arial"/>
                  </a:rPr>
                  <a:t>Mahremiyete saygı gösterin.</a:t>
                </a: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4EAAC8"/>
                  </a:buClr>
                  <a:buSzPts val="1600"/>
                  <a:buFont typeface="Noto Sans Symbols"/>
                  <a:buChar char="✔"/>
                </a:pPr>
                <a:r>
                  <a:rPr lang="en-GB" sz="1600" b="0" i="0" u="none" strike="noStrike" cap="none">
                    <a:solidFill>
                      <a:srgbClr val="000000"/>
                    </a:solidFill>
                    <a:latin typeface="Arial"/>
                    <a:ea typeface="Arial"/>
                    <a:cs typeface="Arial"/>
                    <a:sym typeface="Arial"/>
                  </a:rPr>
                  <a:t>İletişiminizde</a:t>
                </a:r>
                <a:r>
                  <a:rPr lang="en-GB" sz="1600" b="0" i="0" u="none" strike="noStrike" cap="none">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 BÜYÜK</a:t>
                </a:r>
                <a:r>
                  <a:rPr lang="en-GB" sz="1600" b="0" i="0" u="none" strike="noStrike" cap="none">
                    <a:solidFill>
                      <a:srgbClr val="000000"/>
                    </a:solidFill>
                    <a:latin typeface="Arial"/>
                    <a:ea typeface="Arial"/>
                    <a:cs typeface="Arial"/>
                    <a:sym typeface="Arial"/>
                  </a:rPr>
                  <a:t> harf kullanmayın, bu bağırmak gibidir.</a:t>
                </a: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4EAAC8"/>
                  </a:buClr>
                  <a:buSzPts val="1600"/>
                  <a:buFont typeface="Noto Sans Symbols"/>
                  <a:buChar char="✔"/>
                </a:pPr>
                <a:r>
                  <a:rPr lang="en-GB" sz="1600" b="0" i="0" u="none" strike="noStrike" cap="none">
                    <a:solidFill>
                      <a:srgbClr val="000000"/>
                    </a:solidFill>
                    <a:latin typeface="Arial"/>
                    <a:ea typeface="Arial"/>
                    <a:cs typeface="Arial"/>
                    <a:sym typeface="Arial"/>
                  </a:rPr>
                  <a:t>Başkalarının zamanına ve internet bant genişliğine saygı gösterin.</a:t>
                </a: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4EAAC8"/>
                  </a:buClr>
                  <a:buSzPts val="1600"/>
                  <a:buFont typeface="Noto Sans Symbols"/>
                  <a:buChar char="✔"/>
                </a:pPr>
                <a:r>
                  <a:rPr lang="en-GB" sz="1600" b="0" i="0" u="none" strike="noStrike" cap="none">
                    <a:solidFill>
                      <a:srgbClr val="000000"/>
                    </a:solidFill>
                    <a:latin typeface="Arial"/>
                    <a:ea typeface="Arial"/>
                    <a:cs typeface="Arial"/>
                    <a:sym typeface="Arial"/>
                  </a:rPr>
                  <a:t>Paylaşmadan önce bilginin güvenilirliğini kontrol edin.</a:t>
                </a: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4EAAC8"/>
                  </a:buClr>
                  <a:buSzPts val="1600"/>
                  <a:buFont typeface="Noto Sans Symbols"/>
                  <a:buChar char="✔"/>
                </a:pPr>
                <a:r>
                  <a:rPr lang="en-GB" sz="1600" b="0" i="0" u="none" strike="noStrike" cap="none">
                    <a:solidFill>
                      <a:srgbClr val="000000"/>
                    </a:solidFill>
                    <a:latin typeface="Arial"/>
                    <a:ea typeface="Arial"/>
                    <a:cs typeface="Arial"/>
                    <a:sym typeface="Arial"/>
                  </a:rPr>
                  <a:t>Diğer insanların görüşlerine saygı gösterin.</a:t>
                </a: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4EAAC8"/>
                  </a:buClr>
                  <a:buSzPts val="1400"/>
                  <a:buFont typeface="Noto Sans Symbols"/>
                  <a:buChar char="✔"/>
                </a:pPr>
                <a:r>
                  <a:rPr lang="en-GB" sz="1400" b="0" i="0" u="none" strike="noStrike" cap="none">
                    <a:solidFill>
                      <a:srgbClr val="000000"/>
                    </a:solidFill>
                    <a:latin typeface="Arial"/>
                    <a:ea typeface="Arial"/>
                    <a:cs typeface="Arial"/>
                    <a:sym typeface="Arial"/>
                  </a:rPr>
                  <a:t>…</a:t>
                </a:r>
                <a:endParaRPr sz="1400" b="0" i="0" u="none" strike="noStrike" cap="none">
                  <a:solidFill>
                    <a:schemeClr val="lt1"/>
                  </a:solidFill>
                  <a:latin typeface="Arial"/>
                  <a:ea typeface="Arial"/>
                  <a:cs typeface="Arial"/>
                  <a:sym typeface="Arial"/>
                </a:endParaRPr>
              </a:p>
            </p:txBody>
          </p:sp>
          <p:pic>
            <p:nvPicPr>
              <p:cNvPr id="447" name="Google Shape;447;p42" descr="Pencil with solid fill"/>
              <p:cNvPicPr preferRelativeResize="0"/>
              <p:nvPr/>
            </p:nvPicPr>
            <p:blipFill rotWithShape="1">
              <a:blip r:embed="rId4">
                <a:alphaModFix/>
              </a:blip>
              <a:srcRect/>
              <a:stretch/>
            </p:blipFill>
            <p:spPr>
              <a:xfrm rot="5400000">
                <a:off x="5904712" y="4853492"/>
                <a:ext cx="1122512" cy="1122512"/>
              </a:xfrm>
              <a:prstGeom prst="rect">
                <a:avLst/>
              </a:prstGeom>
              <a:noFill/>
              <a:ln>
                <a:noFill/>
              </a:ln>
            </p:spPr>
          </p:pic>
        </p:grpSp>
        <p:sp>
          <p:nvSpPr>
            <p:cNvPr id="448" name="Google Shape;448;p42"/>
            <p:cNvSpPr/>
            <p:nvPr/>
          </p:nvSpPr>
          <p:spPr>
            <a:xfrm>
              <a:off x="3016518" y="838072"/>
              <a:ext cx="238539" cy="65598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4EAAC8"/>
                  </a:solidFill>
                  <a:latin typeface="Arial"/>
                  <a:ea typeface="Arial"/>
                  <a:cs typeface="Arial"/>
                  <a:sym typeface="Arial"/>
                </a:rPr>
                <a:t>I</a:t>
              </a:r>
              <a:endParaRPr sz="1400" b="0" i="0" u="none" strike="noStrike" cap="none">
                <a:solidFill>
                  <a:srgbClr val="000000"/>
                </a:solidFill>
                <a:latin typeface="Arial"/>
                <a:ea typeface="Arial"/>
                <a:cs typeface="Arial"/>
                <a:sym typeface="Arial"/>
              </a:endParaRPr>
            </a:p>
          </p:txBody>
        </p:sp>
        <p:sp>
          <p:nvSpPr>
            <p:cNvPr id="449" name="Google Shape;449;p42"/>
            <p:cNvSpPr/>
            <p:nvPr/>
          </p:nvSpPr>
          <p:spPr>
            <a:xfrm>
              <a:off x="3503533" y="837444"/>
              <a:ext cx="238539" cy="65598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4EAAC8"/>
                  </a:solidFill>
                  <a:latin typeface="Arial"/>
                  <a:ea typeface="Arial"/>
                  <a:cs typeface="Arial"/>
                  <a:sym typeface="Arial"/>
                </a:rPr>
                <a:t>I</a:t>
              </a:r>
              <a:endParaRPr sz="1400" b="0" i="0" u="none" strike="noStrike" cap="none">
                <a:solidFill>
                  <a:srgbClr val="000000"/>
                </a:solidFill>
                <a:latin typeface="Arial"/>
                <a:ea typeface="Arial"/>
                <a:cs typeface="Arial"/>
                <a:sym typeface="Arial"/>
              </a:endParaRPr>
            </a:p>
          </p:txBody>
        </p:sp>
        <p:sp>
          <p:nvSpPr>
            <p:cNvPr id="450" name="Google Shape;450;p42"/>
            <p:cNvSpPr/>
            <p:nvPr/>
          </p:nvSpPr>
          <p:spPr>
            <a:xfrm>
              <a:off x="3990550" y="837761"/>
              <a:ext cx="238539" cy="65598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4EAAC8"/>
                  </a:solidFill>
                  <a:latin typeface="Arial"/>
                  <a:ea typeface="Arial"/>
                  <a:cs typeface="Arial"/>
                  <a:sym typeface="Arial"/>
                </a:rPr>
                <a:t>I</a:t>
              </a:r>
              <a:endParaRPr sz="1400" b="0" i="0" u="none" strike="noStrike" cap="none">
                <a:solidFill>
                  <a:srgbClr val="000000"/>
                </a:solidFill>
                <a:latin typeface="Arial"/>
                <a:ea typeface="Arial"/>
                <a:cs typeface="Arial"/>
                <a:sym typeface="Arial"/>
              </a:endParaRPr>
            </a:p>
          </p:txBody>
        </p:sp>
        <p:sp>
          <p:nvSpPr>
            <p:cNvPr id="451" name="Google Shape;451;p42"/>
            <p:cNvSpPr/>
            <p:nvPr/>
          </p:nvSpPr>
          <p:spPr>
            <a:xfrm>
              <a:off x="4477373" y="838490"/>
              <a:ext cx="238539" cy="65598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4EAAC8"/>
                  </a:solidFill>
                  <a:latin typeface="Arial"/>
                  <a:ea typeface="Arial"/>
                  <a:cs typeface="Arial"/>
                  <a:sym typeface="Arial"/>
                </a:rPr>
                <a:t>I</a:t>
              </a:r>
              <a:endParaRPr sz="1400" b="0" i="0" u="none" strike="noStrike" cap="none">
                <a:solidFill>
                  <a:srgbClr val="000000"/>
                </a:solidFill>
                <a:latin typeface="Arial"/>
                <a:ea typeface="Arial"/>
                <a:cs typeface="Arial"/>
                <a:sym typeface="Arial"/>
              </a:endParaRPr>
            </a:p>
          </p:txBody>
        </p:sp>
        <p:sp>
          <p:nvSpPr>
            <p:cNvPr id="452" name="Google Shape;452;p42"/>
            <p:cNvSpPr/>
            <p:nvPr/>
          </p:nvSpPr>
          <p:spPr>
            <a:xfrm>
              <a:off x="4968806" y="839121"/>
              <a:ext cx="238539" cy="65598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4EAAC8"/>
                  </a:solidFill>
                  <a:latin typeface="Arial"/>
                  <a:ea typeface="Arial"/>
                  <a:cs typeface="Arial"/>
                  <a:sym typeface="Arial"/>
                </a:rPr>
                <a:t>I</a:t>
              </a:r>
              <a:endParaRPr sz="1400" b="0" i="0" u="none" strike="noStrike" cap="none">
                <a:solidFill>
                  <a:srgbClr val="000000"/>
                </a:solidFill>
                <a:latin typeface="Arial"/>
                <a:ea typeface="Arial"/>
                <a:cs typeface="Arial"/>
                <a:sym typeface="Arial"/>
              </a:endParaRPr>
            </a:p>
          </p:txBody>
        </p:sp>
        <p:sp>
          <p:nvSpPr>
            <p:cNvPr id="453" name="Google Shape;453;p42"/>
            <p:cNvSpPr/>
            <p:nvPr/>
          </p:nvSpPr>
          <p:spPr>
            <a:xfrm>
              <a:off x="5455831" y="839438"/>
              <a:ext cx="238539" cy="65598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4EAAC8"/>
                  </a:solidFill>
                  <a:latin typeface="Arial"/>
                  <a:ea typeface="Arial"/>
                  <a:cs typeface="Arial"/>
                  <a:sym typeface="Arial"/>
                </a:rPr>
                <a:t>I</a:t>
              </a:r>
              <a:endParaRPr sz="1400" b="0" i="0" u="none" strike="noStrike" cap="none">
                <a:solidFill>
                  <a:srgbClr val="000000"/>
                </a:solidFill>
                <a:latin typeface="Arial"/>
                <a:ea typeface="Arial"/>
                <a:cs typeface="Arial"/>
                <a:sym typeface="Arial"/>
              </a:endParaRPr>
            </a:p>
          </p:txBody>
        </p:sp>
        <p:sp>
          <p:nvSpPr>
            <p:cNvPr id="454" name="Google Shape;454;p42"/>
            <p:cNvSpPr/>
            <p:nvPr/>
          </p:nvSpPr>
          <p:spPr>
            <a:xfrm>
              <a:off x="5939540" y="840228"/>
              <a:ext cx="238539" cy="65598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4EAAC8"/>
                  </a:solidFill>
                  <a:latin typeface="Arial"/>
                  <a:ea typeface="Arial"/>
                  <a:cs typeface="Arial"/>
                  <a:sym typeface="Arial"/>
                </a:rPr>
                <a:t>I</a:t>
              </a:r>
              <a:endParaRPr sz="1400" b="0" i="0" u="none" strike="noStrike" cap="none">
                <a:solidFill>
                  <a:srgbClr val="000000"/>
                </a:solidFill>
                <a:latin typeface="Arial"/>
                <a:ea typeface="Arial"/>
                <a:cs typeface="Arial"/>
                <a:sym typeface="Arial"/>
              </a:endParaRPr>
            </a:p>
          </p:txBody>
        </p:sp>
      </p:grpSp>
      <p:pic>
        <p:nvPicPr>
          <p:cNvPr id="455" name="Google Shape;455;p42" descr="Smart Phone with solid fill"/>
          <p:cNvPicPr preferRelativeResize="0"/>
          <p:nvPr/>
        </p:nvPicPr>
        <p:blipFill rotWithShape="1">
          <a:blip r:embed="rId5">
            <a:alphaModFix/>
          </a:blip>
          <a:srcRect/>
          <a:stretch/>
        </p:blipFill>
        <p:spPr>
          <a:xfrm>
            <a:off x="9139778" y="1614400"/>
            <a:ext cx="914400" cy="914400"/>
          </a:xfrm>
          <a:prstGeom prst="rect">
            <a:avLst/>
          </a:prstGeom>
          <a:noFill/>
          <a:ln>
            <a:noFill/>
          </a:ln>
        </p:spPr>
      </p:pic>
      <p:pic>
        <p:nvPicPr>
          <p:cNvPr id="456" name="Google Shape;456;p42" descr="Chat bubble with solid fill"/>
          <p:cNvPicPr preferRelativeResize="0"/>
          <p:nvPr/>
        </p:nvPicPr>
        <p:blipFill rotWithShape="1">
          <a:blip r:embed="rId6">
            <a:alphaModFix/>
          </a:blip>
          <a:srcRect/>
          <a:stretch/>
        </p:blipFill>
        <p:spPr>
          <a:xfrm>
            <a:off x="8361268" y="2629696"/>
            <a:ext cx="914400" cy="914400"/>
          </a:xfrm>
          <a:prstGeom prst="rect">
            <a:avLst/>
          </a:prstGeom>
          <a:noFill/>
          <a:ln>
            <a:noFill/>
          </a:ln>
        </p:spPr>
      </p:pic>
      <p:pic>
        <p:nvPicPr>
          <p:cNvPr id="457" name="Google Shape;457;p42" descr="Clapping hands with solid fill"/>
          <p:cNvPicPr preferRelativeResize="0"/>
          <p:nvPr/>
        </p:nvPicPr>
        <p:blipFill rotWithShape="1">
          <a:blip r:embed="rId7">
            <a:alphaModFix/>
          </a:blip>
          <a:srcRect/>
          <a:stretch/>
        </p:blipFill>
        <p:spPr>
          <a:xfrm>
            <a:off x="9275668" y="4845830"/>
            <a:ext cx="914400" cy="914400"/>
          </a:xfrm>
          <a:prstGeom prst="rect">
            <a:avLst/>
          </a:prstGeom>
          <a:noFill/>
          <a:ln>
            <a:noFill/>
          </a:ln>
        </p:spPr>
      </p:pic>
      <p:pic>
        <p:nvPicPr>
          <p:cNvPr id="458" name="Google Shape;458;p42" descr="Clock with solid fill"/>
          <p:cNvPicPr preferRelativeResize="0"/>
          <p:nvPr/>
        </p:nvPicPr>
        <p:blipFill rotWithShape="1">
          <a:blip r:embed="rId8">
            <a:alphaModFix/>
          </a:blip>
          <a:srcRect/>
          <a:stretch/>
        </p:blipFill>
        <p:spPr>
          <a:xfrm>
            <a:off x="2829485" y="4550723"/>
            <a:ext cx="914400" cy="914400"/>
          </a:xfrm>
          <a:prstGeom prst="rect">
            <a:avLst/>
          </a:prstGeom>
          <a:noFill/>
          <a:ln>
            <a:noFill/>
          </a:ln>
        </p:spPr>
      </p:pic>
      <p:pic>
        <p:nvPicPr>
          <p:cNvPr id="459" name="Google Shape;459;p42" descr="Connections with solid fill"/>
          <p:cNvPicPr preferRelativeResize="0"/>
          <p:nvPr/>
        </p:nvPicPr>
        <p:blipFill rotWithShape="1">
          <a:blip r:embed="rId9">
            <a:alphaModFix/>
          </a:blip>
          <a:srcRect/>
          <a:stretch/>
        </p:blipFill>
        <p:spPr>
          <a:xfrm>
            <a:off x="8448115" y="4144515"/>
            <a:ext cx="914400" cy="914400"/>
          </a:xfrm>
          <a:prstGeom prst="rect">
            <a:avLst/>
          </a:prstGeom>
          <a:noFill/>
          <a:ln>
            <a:noFill/>
          </a:ln>
        </p:spPr>
      </p:pic>
      <p:pic>
        <p:nvPicPr>
          <p:cNvPr id="460" name="Google Shape;460;p42" descr="Email with solid fill"/>
          <p:cNvPicPr preferRelativeResize="0"/>
          <p:nvPr/>
        </p:nvPicPr>
        <p:blipFill rotWithShape="1">
          <a:blip r:embed="rId10">
            <a:alphaModFix/>
          </a:blip>
          <a:srcRect/>
          <a:stretch/>
        </p:blipFill>
        <p:spPr>
          <a:xfrm>
            <a:off x="2201764" y="3493482"/>
            <a:ext cx="914400" cy="914400"/>
          </a:xfrm>
          <a:prstGeom prst="rect">
            <a:avLst/>
          </a:prstGeom>
          <a:noFill/>
          <a:ln>
            <a:noFill/>
          </a:ln>
        </p:spPr>
      </p:pic>
      <p:pic>
        <p:nvPicPr>
          <p:cNvPr id="461" name="Google Shape;461;p42" descr="Internet with solid fill"/>
          <p:cNvPicPr preferRelativeResize="0"/>
          <p:nvPr/>
        </p:nvPicPr>
        <p:blipFill rotWithShape="1">
          <a:blip r:embed="rId11">
            <a:alphaModFix/>
          </a:blip>
          <a:srcRect/>
          <a:stretch/>
        </p:blipFill>
        <p:spPr>
          <a:xfrm>
            <a:off x="2295294" y="1715296"/>
            <a:ext cx="914400" cy="914400"/>
          </a:xfrm>
          <a:prstGeom prst="rect">
            <a:avLst/>
          </a:prstGeom>
          <a:noFill/>
          <a:ln>
            <a:noFill/>
          </a:ln>
        </p:spPr>
      </p:pic>
      <p:pic>
        <p:nvPicPr>
          <p:cNvPr id="462" name="Google Shape;462;p42" descr="Lock with solid fill"/>
          <p:cNvPicPr preferRelativeResize="0"/>
          <p:nvPr/>
        </p:nvPicPr>
        <p:blipFill rotWithShape="1">
          <a:blip r:embed="rId12">
            <a:alphaModFix/>
          </a:blip>
          <a:srcRect/>
          <a:stretch/>
        </p:blipFill>
        <p:spPr>
          <a:xfrm>
            <a:off x="9418941" y="3230115"/>
            <a:ext cx="914400" cy="914400"/>
          </a:xfrm>
          <a:prstGeom prst="rect">
            <a:avLst/>
          </a:prstGeom>
          <a:noFill/>
          <a:ln>
            <a:noFill/>
          </a:ln>
        </p:spPr>
      </p:pic>
      <p:pic>
        <p:nvPicPr>
          <p:cNvPr id="463" name="Google Shape;463;p42" descr="Marketing with solid fill"/>
          <p:cNvPicPr preferRelativeResize="0"/>
          <p:nvPr/>
        </p:nvPicPr>
        <p:blipFill rotWithShape="1">
          <a:blip r:embed="rId13">
            <a:alphaModFix/>
          </a:blip>
          <a:srcRect/>
          <a:stretch/>
        </p:blipFill>
        <p:spPr>
          <a:xfrm>
            <a:off x="2958812" y="2497982"/>
            <a:ext cx="914400" cy="914400"/>
          </a:xfrm>
          <a:prstGeom prst="rect">
            <a:avLst/>
          </a:prstGeom>
          <a:noFill/>
          <a:ln>
            <a:noFill/>
          </a:ln>
        </p:spPr>
      </p:pic>
      <p:grpSp>
        <p:nvGrpSpPr>
          <p:cNvPr id="464" name="Google Shape;464;p42"/>
          <p:cNvGrpSpPr/>
          <p:nvPr/>
        </p:nvGrpSpPr>
        <p:grpSpPr>
          <a:xfrm>
            <a:off x="2853323" y="5693283"/>
            <a:ext cx="6485353" cy="1221769"/>
            <a:chOff x="2453996" y="5660471"/>
            <a:chExt cx="6804303" cy="1319795"/>
          </a:xfrm>
        </p:grpSpPr>
        <p:pic>
          <p:nvPicPr>
            <p:cNvPr id="465" name="Google Shape;465;p42" descr="A picture containing logo&#10;&#10;Description automatically generated"/>
            <p:cNvPicPr preferRelativeResize="0"/>
            <p:nvPr/>
          </p:nvPicPr>
          <p:blipFill rotWithShape="1">
            <a:blip r:embed="rId14">
              <a:alphaModFix/>
            </a:blip>
            <a:srcRect/>
            <a:stretch/>
          </p:blipFill>
          <p:spPr>
            <a:xfrm>
              <a:off x="2453996" y="5978573"/>
              <a:ext cx="4181603" cy="699767"/>
            </a:xfrm>
            <a:prstGeom prst="rect">
              <a:avLst/>
            </a:prstGeom>
            <a:noFill/>
            <a:ln>
              <a:noFill/>
            </a:ln>
          </p:spPr>
        </p:pic>
        <p:pic>
          <p:nvPicPr>
            <p:cNvPr id="466" name="Google Shape;466;p42" descr="A red logo with a black background&#10;&#10;Description automatically generated"/>
            <p:cNvPicPr preferRelativeResize="0"/>
            <p:nvPr/>
          </p:nvPicPr>
          <p:blipFill rotWithShape="1">
            <a:blip r:embed="rId15">
              <a:alphaModFix/>
            </a:blip>
            <a:srcRect/>
            <a:stretch/>
          </p:blipFill>
          <p:spPr>
            <a:xfrm>
              <a:off x="7550330" y="5660471"/>
              <a:ext cx="1707969" cy="1319795"/>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4"/>
                                        </p:tgtEl>
                                        <p:attrNameLst>
                                          <p:attrName>style.visibility</p:attrName>
                                        </p:attrNameLst>
                                      </p:cBhvr>
                                      <p:to>
                                        <p:strVal val="visible"/>
                                      </p:to>
                                    </p:set>
                                    <p:animEffect transition="in" filter="fade">
                                      <p:cBhvr>
                                        <p:cTn id="7" dur="1000"/>
                                        <p:tgtEl>
                                          <p:spTgt spid="44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461"/>
                                        </p:tgtEl>
                                        <p:attrNameLst>
                                          <p:attrName>style.visibility</p:attrName>
                                        </p:attrNameLst>
                                      </p:cBhvr>
                                      <p:to>
                                        <p:strVal val="visible"/>
                                      </p:to>
                                    </p:set>
                                    <p:anim calcmode="lin" valueType="num">
                                      <p:cBhvr additive="base">
                                        <p:cTn id="11" dur="500"/>
                                        <p:tgtEl>
                                          <p:spTgt spid="461"/>
                                        </p:tgtEl>
                                        <p:attrNameLst>
                                          <p:attrName>ppt_x</p:attrName>
                                        </p:attrNameLst>
                                      </p:cBhvr>
                                      <p:tavLst>
                                        <p:tav tm="0">
                                          <p:val>
                                            <p:strVal val="#ppt_x-1"/>
                                          </p:val>
                                        </p:tav>
                                        <p:tav tm="100000">
                                          <p:val>
                                            <p:strVal val="#ppt_x"/>
                                          </p:val>
                                        </p:tav>
                                      </p:tavLst>
                                    </p:anim>
                                  </p:childTnLst>
                                </p:cTn>
                              </p:par>
                              <p:par>
                                <p:cTn id="12" presetID="2" presetClass="entr" presetSubtype="8" fill="hold" nodeType="withEffect">
                                  <p:stCondLst>
                                    <p:cond delay="0"/>
                                  </p:stCondLst>
                                  <p:childTnLst>
                                    <p:set>
                                      <p:cBhvr>
                                        <p:cTn id="13" dur="1" fill="hold">
                                          <p:stCondLst>
                                            <p:cond delay="0"/>
                                          </p:stCondLst>
                                        </p:cTn>
                                        <p:tgtEl>
                                          <p:spTgt spid="463"/>
                                        </p:tgtEl>
                                        <p:attrNameLst>
                                          <p:attrName>style.visibility</p:attrName>
                                        </p:attrNameLst>
                                      </p:cBhvr>
                                      <p:to>
                                        <p:strVal val="visible"/>
                                      </p:to>
                                    </p:set>
                                    <p:anim calcmode="lin" valueType="num">
                                      <p:cBhvr additive="base">
                                        <p:cTn id="14" dur="500"/>
                                        <p:tgtEl>
                                          <p:spTgt spid="463"/>
                                        </p:tgtEl>
                                        <p:attrNameLst>
                                          <p:attrName>ppt_x</p:attrName>
                                        </p:attrNameLst>
                                      </p:cBhvr>
                                      <p:tavLst>
                                        <p:tav tm="0">
                                          <p:val>
                                            <p:strVal val="#ppt_x-1"/>
                                          </p:val>
                                        </p:tav>
                                        <p:tav tm="100000">
                                          <p:val>
                                            <p:strVal val="#ppt_x"/>
                                          </p:val>
                                        </p:tav>
                                      </p:tavLst>
                                    </p:anim>
                                  </p:childTnLst>
                                </p:cTn>
                              </p:par>
                              <p:par>
                                <p:cTn id="15" presetID="2" presetClass="entr" presetSubtype="8" fill="hold" nodeType="withEffect">
                                  <p:stCondLst>
                                    <p:cond delay="0"/>
                                  </p:stCondLst>
                                  <p:childTnLst>
                                    <p:set>
                                      <p:cBhvr>
                                        <p:cTn id="16" dur="1" fill="hold">
                                          <p:stCondLst>
                                            <p:cond delay="0"/>
                                          </p:stCondLst>
                                        </p:cTn>
                                        <p:tgtEl>
                                          <p:spTgt spid="460"/>
                                        </p:tgtEl>
                                        <p:attrNameLst>
                                          <p:attrName>style.visibility</p:attrName>
                                        </p:attrNameLst>
                                      </p:cBhvr>
                                      <p:to>
                                        <p:strVal val="visible"/>
                                      </p:to>
                                    </p:set>
                                    <p:anim calcmode="lin" valueType="num">
                                      <p:cBhvr additive="base">
                                        <p:cTn id="17" dur="500"/>
                                        <p:tgtEl>
                                          <p:spTgt spid="460"/>
                                        </p:tgtEl>
                                        <p:attrNameLst>
                                          <p:attrName>ppt_x</p:attrName>
                                        </p:attrNameLst>
                                      </p:cBhvr>
                                      <p:tavLst>
                                        <p:tav tm="0">
                                          <p:val>
                                            <p:strVal val="#ppt_x-1"/>
                                          </p:val>
                                        </p:tav>
                                        <p:tav tm="100000">
                                          <p:val>
                                            <p:strVal val="#ppt_x"/>
                                          </p:val>
                                        </p:tav>
                                      </p:tavLst>
                                    </p:anim>
                                  </p:childTnLst>
                                </p:cTn>
                              </p:par>
                              <p:par>
                                <p:cTn id="18" presetID="2" presetClass="entr" presetSubtype="8" fill="hold" nodeType="withEffect">
                                  <p:stCondLst>
                                    <p:cond delay="0"/>
                                  </p:stCondLst>
                                  <p:childTnLst>
                                    <p:set>
                                      <p:cBhvr>
                                        <p:cTn id="19" dur="1" fill="hold">
                                          <p:stCondLst>
                                            <p:cond delay="0"/>
                                          </p:stCondLst>
                                        </p:cTn>
                                        <p:tgtEl>
                                          <p:spTgt spid="458"/>
                                        </p:tgtEl>
                                        <p:attrNameLst>
                                          <p:attrName>style.visibility</p:attrName>
                                        </p:attrNameLst>
                                      </p:cBhvr>
                                      <p:to>
                                        <p:strVal val="visible"/>
                                      </p:to>
                                    </p:set>
                                    <p:anim calcmode="lin" valueType="num">
                                      <p:cBhvr additive="base">
                                        <p:cTn id="20" dur="500"/>
                                        <p:tgtEl>
                                          <p:spTgt spid="458"/>
                                        </p:tgtEl>
                                        <p:attrNameLst>
                                          <p:attrName>ppt_x</p:attrName>
                                        </p:attrNameLst>
                                      </p:cBhvr>
                                      <p:tavLst>
                                        <p:tav tm="0">
                                          <p:val>
                                            <p:strVal val="#ppt_x-1"/>
                                          </p:val>
                                        </p:tav>
                                        <p:tav tm="100000">
                                          <p:val>
                                            <p:strVal val="#ppt_x"/>
                                          </p:val>
                                        </p:tav>
                                      </p:tavLst>
                                    </p:anim>
                                  </p:childTnLst>
                                </p:cTn>
                              </p:par>
                              <p:par>
                                <p:cTn id="21" presetID="2" presetClass="entr" presetSubtype="2" fill="hold" nodeType="withEffect">
                                  <p:stCondLst>
                                    <p:cond delay="0"/>
                                  </p:stCondLst>
                                  <p:childTnLst>
                                    <p:set>
                                      <p:cBhvr>
                                        <p:cTn id="22" dur="1" fill="hold">
                                          <p:stCondLst>
                                            <p:cond delay="0"/>
                                          </p:stCondLst>
                                        </p:cTn>
                                        <p:tgtEl>
                                          <p:spTgt spid="455"/>
                                        </p:tgtEl>
                                        <p:attrNameLst>
                                          <p:attrName>style.visibility</p:attrName>
                                        </p:attrNameLst>
                                      </p:cBhvr>
                                      <p:to>
                                        <p:strVal val="visible"/>
                                      </p:to>
                                    </p:set>
                                    <p:anim calcmode="lin" valueType="num">
                                      <p:cBhvr additive="base">
                                        <p:cTn id="23" dur="500"/>
                                        <p:tgtEl>
                                          <p:spTgt spid="455"/>
                                        </p:tgtEl>
                                        <p:attrNameLst>
                                          <p:attrName>ppt_x</p:attrName>
                                        </p:attrNameLst>
                                      </p:cBhvr>
                                      <p:tavLst>
                                        <p:tav tm="0">
                                          <p:val>
                                            <p:strVal val="#ppt_x+1"/>
                                          </p:val>
                                        </p:tav>
                                        <p:tav tm="100000">
                                          <p:val>
                                            <p:strVal val="#ppt_x"/>
                                          </p:val>
                                        </p:tav>
                                      </p:tavLst>
                                    </p:anim>
                                  </p:childTnLst>
                                </p:cTn>
                              </p:par>
                              <p:par>
                                <p:cTn id="24" presetID="2" presetClass="entr" presetSubtype="2" fill="hold" nodeType="withEffect">
                                  <p:stCondLst>
                                    <p:cond delay="0"/>
                                  </p:stCondLst>
                                  <p:childTnLst>
                                    <p:set>
                                      <p:cBhvr>
                                        <p:cTn id="25" dur="1" fill="hold">
                                          <p:stCondLst>
                                            <p:cond delay="0"/>
                                          </p:stCondLst>
                                        </p:cTn>
                                        <p:tgtEl>
                                          <p:spTgt spid="456"/>
                                        </p:tgtEl>
                                        <p:attrNameLst>
                                          <p:attrName>style.visibility</p:attrName>
                                        </p:attrNameLst>
                                      </p:cBhvr>
                                      <p:to>
                                        <p:strVal val="visible"/>
                                      </p:to>
                                    </p:set>
                                    <p:anim calcmode="lin" valueType="num">
                                      <p:cBhvr additive="base">
                                        <p:cTn id="26" dur="500"/>
                                        <p:tgtEl>
                                          <p:spTgt spid="456"/>
                                        </p:tgtEl>
                                        <p:attrNameLst>
                                          <p:attrName>ppt_x</p:attrName>
                                        </p:attrNameLst>
                                      </p:cBhvr>
                                      <p:tavLst>
                                        <p:tav tm="0">
                                          <p:val>
                                            <p:strVal val="#ppt_x+1"/>
                                          </p:val>
                                        </p:tav>
                                        <p:tav tm="100000">
                                          <p:val>
                                            <p:strVal val="#ppt_x"/>
                                          </p:val>
                                        </p:tav>
                                      </p:tavLst>
                                    </p:anim>
                                  </p:childTnLst>
                                </p:cTn>
                              </p:par>
                              <p:par>
                                <p:cTn id="27" presetID="2" presetClass="entr" presetSubtype="2" fill="hold" nodeType="withEffect">
                                  <p:stCondLst>
                                    <p:cond delay="0"/>
                                  </p:stCondLst>
                                  <p:childTnLst>
                                    <p:set>
                                      <p:cBhvr>
                                        <p:cTn id="28" dur="1" fill="hold">
                                          <p:stCondLst>
                                            <p:cond delay="0"/>
                                          </p:stCondLst>
                                        </p:cTn>
                                        <p:tgtEl>
                                          <p:spTgt spid="462"/>
                                        </p:tgtEl>
                                        <p:attrNameLst>
                                          <p:attrName>style.visibility</p:attrName>
                                        </p:attrNameLst>
                                      </p:cBhvr>
                                      <p:to>
                                        <p:strVal val="visible"/>
                                      </p:to>
                                    </p:set>
                                    <p:anim calcmode="lin" valueType="num">
                                      <p:cBhvr additive="base">
                                        <p:cTn id="29" dur="500"/>
                                        <p:tgtEl>
                                          <p:spTgt spid="462"/>
                                        </p:tgtEl>
                                        <p:attrNameLst>
                                          <p:attrName>ppt_x</p:attrName>
                                        </p:attrNameLst>
                                      </p:cBhvr>
                                      <p:tavLst>
                                        <p:tav tm="0">
                                          <p:val>
                                            <p:strVal val="#ppt_x+1"/>
                                          </p:val>
                                        </p:tav>
                                        <p:tav tm="100000">
                                          <p:val>
                                            <p:strVal val="#ppt_x"/>
                                          </p:val>
                                        </p:tav>
                                      </p:tavLst>
                                    </p:anim>
                                  </p:childTnLst>
                                </p:cTn>
                              </p:par>
                              <p:par>
                                <p:cTn id="30" presetID="2" presetClass="entr" presetSubtype="2" fill="hold" nodeType="withEffect">
                                  <p:stCondLst>
                                    <p:cond delay="0"/>
                                  </p:stCondLst>
                                  <p:childTnLst>
                                    <p:set>
                                      <p:cBhvr>
                                        <p:cTn id="31" dur="1" fill="hold">
                                          <p:stCondLst>
                                            <p:cond delay="0"/>
                                          </p:stCondLst>
                                        </p:cTn>
                                        <p:tgtEl>
                                          <p:spTgt spid="459"/>
                                        </p:tgtEl>
                                        <p:attrNameLst>
                                          <p:attrName>style.visibility</p:attrName>
                                        </p:attrNameLst>
                                      </p:cBhvr>
                                      <p:to>
                                        <p:strVal val="visible"/>
                                      </p:to>
                                    </p:set>
                                    <p:anim calcmode="lin" valueType="num">
                                      <p:cBhvr additive="base">
                                        <p:cTn id="32" dur="500"/>
                                        <p:tgtEl>
                                          <p:spTgt spid="459"/>
                                        </p:tgtEl>
                                        <p:attrNameLst>
                                          <p:attrName>ppt_x</p:attrName>
                                        </p:attrNameLst>
                                      </p:cBhvr>
                                      <p:tavLst>
                                        <p:tav tm="0">
                                          <p:val>
                                            <p:strVal val="#ppt_x+1"/>
                                          </p:val>
                                        </p:tav>
                                        <p:tav tm="100000">
                                          <p:val>
                                            <p:strVal val="#ppt_x"/>
                                          </p:val>
                                        </p:tav>
                                      </p:tavLst>
                                    </p:anim>
                                  </p:childTnLst>
                                </p:cTn>
                              </p:par>
                              <p:par>
                                <p:cTn id="33" presetID="2" presetClass="entr" presetSubtype="2" fill="hold" nodeType="withEffect">
                                  <p:stCondLst>
                                    <p:cond delay="0"/>
                                  </p:stCondLst>
                                  <p:childTnLst>
                                    <p:set>
                                      <p:cBhvr>
                                        <p:cTn id="34" dur="1" fill="hold">
                                          <p:stCondLst>
                                            <p:cond delay="0"/>
                                          </p:stCondLst>
                                        </p:cTn>
                                        <p:tgtEl>
                                          <p:spTgt spid="457"/>
                                        </p:tgtEl>
                                        <p:attrNameLst>
                                          <p:attrName>style.visibility</p:attrName>
                                        </p:attrNameLst>
                                      </p:cBhvr>
                                      <p:to>
                                        <p:strVal val="visible"/>
                                      </p:to>
                                    </p:set>
                                    <p:anim calcmode="lin" valueType="num">
                                      <p:cBhvr additive="base">
                                        <p:cTn id="35" dur="500"/>
                                        <p:tgtEl>
                                          <p:spTgt spid="45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471"/>
        <p:cNvGrpSpPr/>
        <p:nvPr/>
      </p:nvGrpSpPr>
      <p:grpSpPr>
        <a:xfrm>
          <a:off x="0" y="0"/>
          <a:ext cx="0" cy="0"/>
          <a:chOff x="0" y="0"/>
          <a:chExt cx="0" cy="0"/>
        </a:xfrm>
      </p:grpSpPr>
      <p:sp>
        <p:nvSpPr>
          <p:cNvPr id="472" name="Google Shape;472;p43"/>
          <p:cNvSpPr txBox="1"/>
          <p:nvPr/>
        </p:nvSpPr>
        <p:spPr>
          <a:xfrm>
            <a:off x="6411542" y="1125671"/>
            <a:ext cx="4681500" cy="3417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dirty="0" err="1">
                <a:solidFill>
                  <a:srgbClr val="000000"/>
                </a:solidFill>
                <a:latin typeface="Calibri"/>
                <a:ea typeface="Calibri"/>
                <a:cs typeface="Calibri"/>
                <a:sym typeface="Calibri"/>
              </a:rPr>
              <a:t>İnternette</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çevrim</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içi</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görgü</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kurallarını</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araştırın</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ve</a:t>
            </a:r>
            <a:r>
              <a:rPr lang="en-GB" sz="1600" b="0" i="0" u="none" strike="noStrike" cap="none" dirty="0">
                <a:solidFill>
                  <a:srgbClr val="000000"/>
                </a:solidFill>
                <a:latin typeface="Calibri"/>
                <a:ea typeface="Calibri"/>
                <a:cs typeface="Calibri"/>
                <a:sym typeface="Calibri"/>
              </a:rPr>
              <a:t> </a:t>
            </a:r>
            <a:r>
              <a:rPr lang="en-GB" sz="1600" b="0" i="0" u="none" strike="noStrike" cap="none" dirty="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10</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temel</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kuralı</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içeren</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bir</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aile</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sözleşmesi</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oluşturun</a:t>
            </a:r>
            <a:r>
              <a:rPr lang="en-GB" sz="1600" b="0" i="0" u="none" strike="noStrike" cap="none" dirty="0">
                <a:solidFill>
                  <a:srgbClr val="000000"/>
                </a:solidFill>
                <a:latin typeface="Calibri"/>
                <a:ea typeface="Calibri"/>
                <a:cs typeface="Calibri"/>
                <a:sym typeface="Calibri"/>
              </a:rPr>
              <a:t>.</a:t>
            </a:r>
            <a:endParaRPr sz="16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1600"/>
              <a:buFont typeface="Arial"/>
              <a:buNone/>
            </a:pPr>
            <a:r>
              <a:rPr lang="en-GB" sz="1600" b="0" i="0" u="none" strike="noStrike" cap="none" dirty="0" err="1">
                <a:solidFill>
                  <a:srgbClr val="000000"/>
                </a:solidFill>
                <a:latin typeface="Calibri"/>
                <a:ea typeface="Calibri"/>
                <a:cs typeface="Calibri"/>
                <a:sym typeface="Calibri"/>
              </a:rPr>
              <a:t>Çocuklardan</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mevcut</a:t>
            </a:r>
            <a:r>
              <a:rPr lang="en-GB" sz="1600" b="0" i="0" u="none" strike="noStrike" cap="none" dirty="0">
                <a:solidFill>
                  <a:srgbClr val="000000"/>
                </a:solidFill>
                <a:latin typeface="Calibri"/>
                <a:ea typeface="Calibri"/>
                <a:cs typeface="Calibri"/>
                <a:sym typeface="Calibri"/>
              </a:rPr>
              <a:t> </a:t>
            </a:r>
            <a:r>
              <a:rPr lang="en-GB" sz="1600" b="1" i="0" u="none" strike="noStrike" cap="none" dirty="0" err="1">
                <a:solidFill>
                  <a:srgbClr val="000000"/>
                </a:solidFill>
                <a:latin typeface="Calibri"/>
                <a:ea typeface="Calibri"/>
                <a:cs typeface="Calibri"/>
                <a:sym typeface="Calibri"/>
              </a:rPr>
              <a:t>dijital</a:t>
            </a:r>
            <a:r>
              <a:rPr lang="en-GB" sz="1600" b="1" i="0" u="none" strike="noStrike" cap="none" dirty="0">
                <a:solidFill>
                  <a:srgbClr val="000000"/>
                </a:solidFill>
                <a:latin typeface="Calibri"/>
                <a:ea typeface="Calibri"/>
                <a:cs typeface="Calibri"/>
                <a:sym typeface="Calibri"/>
              </a:rPr>
              <a:t> </a:t>
            </a:r>
            <a:r>
              <a:rPr lang="en-GB" sz="1600" b="1" i="0" u="none" strike="noStrike" cap="none" dirty="0" err="1">
                <a:solidFill>
                  <a:srgbClr val="000000"/>
                </a:solidFill>
                <a:latin typeface="Calibri"/>
                <a:ea typeface="Calibri"/>
                <a:cs typeface="Calibri"/>
                <a:sym typeface="Calibri"/>
              </a:rPr>
              <a:t>ayak</a:t>
            </a:r>
            <a:r>
              <a:rPr lang="en-GB" sz="1600" b="1" i="0" u="none" strike="noStrike" cap="none" dirty="0">
                <a:solidFill>
                  <a:srgbClr val="000000"/>
                </a:solidFill>
                <a:latin typeface="Calibri"/>
                <a:ea typeface="Calibri"/>
                <a:cs typeface="Calibri"/>
                <a:sym typeface="Calibri"/>
              </a:rPr>
              <a:t> </a:t>
            </a:r>
            <a:r>
              <a:rPr lang="en-GB" sz="1600" b="1" i="0" u="none" strike="noStrike" cap="none" dirty="0" err="1">
                <a:solidFill>
                  <a:srgbClr val="000000"/>
                </a:solidFill>
                <a:latin typeface="Calibri"/>
                <a:ea typeface="Calibri"/>
                <a:cs typeface="Calibri"/>
                <a:sym typeface="Calibri"/>
              </a:rPr>
              <a:t>izlerini</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tanımlamalarını</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isteyin</a:t>
            </a:r>
            <a:r>
              <a:rPr lang="en-GB" sz="1600" b="0" i="0" u="none" strike="noStrike" cap="none" dirty="0">
                <a:solidFill>
                  <a:srgbClr val="000000"/>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600"/>
              <a:buFont typeface="Arial"/>
              <a:buNone/>
            </a:pPr>
            <a:r>
              <a:rPr lang="en-GB" sz="1600" b="0" i="0" u="none" strike="noStrike" cap="none" dirty="0" err="1">
                <a:solidFill>
                  <a:srgbClr val="000000"/>
                </a:solidFill>
                <a:latin typeface="Calibri"/>
                <a:ea typeface="Calibri"/>
                <a:cs typeface="Calibri"/>
                <a:sym typeface="Calibri"/>
              </a:rPr>
              <a:t>Çocukların</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isimlerini</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internetten</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kontrol</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edin</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Şaşırdığınız</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bir</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içerik</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oldu</a:t>
            </a:r>
            <a:r>
              <a:rPr lang="en-GB" sz="1600" b="0" i="0" u="none" strike="noStrike" cap="none" dirty="0">
                <a:solidFill>
                  <a:srgbClr val="000000"/>
                </a:solidFill>
                <a:latin typeface="Calibri"/>
                <a:ea typeface="Calibri"/>
                <a:cs typeface="Calibri"/>
                <a:sym typeface="Calibri"/>
              </a:rPr>
              <a:t> mu? </a:t>
            </a:r>
            <a:r>
              <a:rPr lang="en-GB" sz="1600" b="0" i="0" u="none" strike="noStrike" cap="none" dirty="0" err="1">
                <a:solidFill>
                  <a:srgbClr val="000000"/>
                </a:solidFill>
                <a:latin typeface="Calibri"/>
                <a:ea typeface="Calibri"/>
                <a:cs typeface="Calibri"/>
                <a:sym typeface="Calibri"/>
              </a:rPr>
              <a:t>Kendi</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isminizi</a:t>
            </a:r>
            <a:r>
              <a:rPr lang="en-GB" sz="1600" b="0" i="0" u="none" strike="noStrike" cap="none" dirty="0">
                <a:solidFill>
                  <a:srgbClr val="000000"/>
                </a:solidFill>
                <a:latin typeface="Calibri"/>
                <a:ea typeface="Calibri"/>
                <a:cs typeface="Calibri"/>
                <a:sym typeface="Calibri"/>
              </a:rPr>
              <a:t> de </a:t>
            </a:r>
            <a:r>
              <a:rPr lang="en-GB" sz="1600" b="0" i="0" u="none" strike="noStrike" cap="none" dirty="0" err="1">
                <a:solidFill>
                  <a:srgbClr val="000000"/>
                </a:solidFill>
                <a:latin typeface="Calibri"/>
                <a:ea typeface="Calibri"/>
                <a:cs typeface="Calibri"/>
                <a:sym typeface="Calibri"/>
              </a:rPr>
              <a:t>kontrol</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etmeye</a:t>
            </a:r>
            <a:r>
              <a:rPr lang="en-GB" sz="1600" b="0" i="0" u="none" strike="noStrike" cap="none" dirty="0">
                <a:solidFill>
                  <a:srgbClr val="000000"/>
                </a:solidFill>
                <a:latin typeface="Calibri"/>
                <a:ea typeface="Calibri"/>
                <a:cs typeface="Calibri"/>
                <a:sym typeface="Calibri"/>
              </a:rPr>
              <a:t> ne </a:t>
            </a:r>
            <a:r>
              <a:rPr lang="en-GB" sz="1600" b="0" i="0" u="none" strike="noStrike" cap="none" dirty="0" err="1">
                <a:solidFill>
                  <a:srgbClr val="000000"/>
                </a:solidFill>
                <a:latin typeface="Calibri"/>
                <a:ea typeface="Calibri"/>
                <a:cs typeface="Calibri"/>
                <a:sym typeface="Calibri"/>
              </a:rPr>
              <a:t>dersiniz</a:t>
            </a:r>
            <a:r>
              <a:rPr lang="en-GB" sz="1600" b="0" i="0" u="none" strike="noStrike" cap="none" dirty="0">
                <a:solidFill>
                  <a:srgbClr val="000000"/>
                </a:solidFill>
                <a:latin typeface="Calibri"/>
                <a:ea typeface="Calibri"/>
                <a:cs typeface="Calibri"/>
                <a:sym typeface="Calibri"/>
              </a:rPr>
              <a:t>?</a:t>
            </a:r>
            <a:endParaRPr sz="16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1600"/>
              <a:buFont typeface="Arial"/>
              <a:buNone/>
            </a:pPr>
            <a:r>
              <a:rPr lang="en-GB" sz="1600" b="0" i="0" u="none" strike="noStrike" cap="none" dirty="0" err="1">
                <a:solidFill>
                  <a:srgbClr val="000000"/>
                </a:solidFill>
                <a:latin typeface="Calibri"/>
                <a:ea typeface="Calibri"/>
                <a:cs typeface="Calibri"/>
                <a:sym typeface="Calibri"/>
              </a:rPr>
              <a:t>Çevrim</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içi</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iletişim</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sırasında</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kullandığımız</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ifadeler</a:t>
            </a:r>
            <a:r>
              <a:rPr lang="en-GB" sz="1600" b="0" i="0" u="none" strike="noStrike" cap="none" dirty="0">
                <a:solidFill>
                  <a:srgbClr val="000000"/>
                </a:solidFill>
                <a:latin typeface="Calibri"/>
                <a:ea typeface="Calibri"/>
                <a:cs typeface="Calibri"/>
                <a:sym typeface="Calibri"/>
              </a:rPr>
              <a:t> </a:t>
            </a:r>
            <a:r>
              <a:rPr lang="en-GB" sz="1600" b="1" i="0" u="none" strike="noStrike" cap="none" dirty="0">
                <a:solidFill>
                  <a:srgbClr val="000000"/>
                </a:solidFill>
                <a:latin typeface="Calibri"/>
                <a:ea typeface="Calibri"/>
                <a:cs typeface="Calibri"/>
                <a:sym typeface="Calibri"/>
              </a:rPr>
              <a:t>(</a:t>
            </a:r>
            <a:r>
              <a:rPr lang="en-GB" sz="1600" b="1" i="0" u="none" strike="noStrike" cap="none" dirty="0" err="1">
                <a:solidFill>
                  <a:srgbClr val="000000"/>
                </a:solidFill>
                <a:latin typeface="Calibri"/>
                <a:ea typeface="Calibri"/>
                <a:cs typeface="Calibri"/>
                <a:sym typeface="Calibri"/>
              </a:rPr>
              <a:t>emojiler</a:t>
            </a:r>
            <a:r>
              <a:rPr lang="en-GB" sz="1600" b="1"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hakkında</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konuşun</a:t>
            </a:r>
            <a:r>
              <a:rPr lang="en-GB" sz="1600" b="0" i="0" u="none" strike="noStrike" cap="none" dirty="0">
                <a:solidFill>
                  <a:srgbClr val="000000"/>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600"/>
              <a:buFont typeface="Arial"/>
              <a:buNone/>
            </a:pPr>
            <a:r>
              <a:rPr lang="en-GB" sz="1600" b="0" i="0" u="none" strike="noStrike" cap="none" dirty="0" err="1">
                <a:solidFill>
                  <a:srgbClr val="000000"/>
                </a:solidFill>
                <a:latin typeface="Calibri"/>
                <a:ea typeface="Calibri"/>
                <a:cs typeface="Calibri"/>
                <a:sym typeface="Calibri"/>
              </a:rPr>
              <a:t>Çevrim</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içi</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iletişimin</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yüz</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yüze</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etkileşimden</a:t>
            </a:r>
            <a:r>
              <a:rPr lang="en-GB" sz="1600" b="0" i="0" u="none" strike="noStrike" cap="none" dirty="0">
                <a:solidFill>
                  <a:srgbClr val="000000"/>
                </a:solidFill>
                <a:latin typeface="Calibri"/>
                <a:ea typeface="Calibri"/>
                <a:cs typeface="Calibri"/>
                <a:sym typeface="Calibri"/>
              </a:rPr>
              <a:t> ne </a:t>
            </a:r>
            <a:r>
              <a:rPr lang="en-GB" sz="1600" b="0" i="0" u="none" strike="noStrike" cap="none" dirty="0" err="1">
                <a:solidFill>
                  <a:srgbClr val="000000"/>
                </a:solidFill>
                <a:latin typeface="Calibri"/>
                <a:ea typeface="Calibri"/>
                <a:cs typeface="Calibri"/>
                <a:sym typeface="Calibri"/>
              </a:rPr>
              <a:t>kadar</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farklı</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olduğunu</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açıklayın</a:t>
            </a:r>
            <a:r>
              <a:rPr lang="en-GB" sz="1600" b="0" i="0" u="none" strike="noStrike" cap="none" dirty="0">
                <a:solidFill>
                  <a:srgbClr val="000000"/>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
        <p:nvSpPr>
          <p:cNvPr id="473" name="Google Shape;473;p43"/>
          <p:cNvSpPr/>
          <p:nvPr/>
        </p:nvSpPr>
        <p:spPr>
          <a:xfrm>
            <a:off x="0" y="0"/>
            <a:ext cx="12192000" cy="759600"/>
          </a:xfrm>
          <a:prstGeom prst="rect">
            <a:avLst/>
          </a:prstGeom>
          <a:solidFill>
            <a:srgbClr val="4EAAC8"/>
          </a:solidFill>
          <a:ln w="25400" cap="flat" cmpd="sng">
            <a:solidFill>
              <a:srgbClr val="4EAAC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Arial"/>
                <a:ea typeface="Arial"/>
                <a:cs typeface="Arial"/>
                <a:sym typeface="Arial"/>
              </a:rPr>
              <a:t> e-Varlık ve İletişim</a:t>
            </a:r>
            <a:endParaRPr sz="2400" b="1" i="0" u="none" strike="noStrike" cap="none">
              <a:solidFill>
                <a:schemeClr val="lt1"/>
              </a:solidFill>
              <a:latin typeface="Arial"/>
              <a:ea typeface="Arial"/>
              <a:cs typeface="Arial"/>
              <a:sym typeface="Arial"/>
            </a:endParaRPr>
          </a:p>
        </p:txBody>
      </p:sp>
      <p:sp>
        <p:nvSpPr>
          <p:cNvPr id="474" name="Google Shape;474;p43"/>
          <p:cNvSpPr/>
          <p:nvPr/>
        </p:nvSpPr>
        <p:spPr>
          <a:xfrm rot="5400000">
            <a:off x="0" y="14419"/>
            <a:ext cx="759600" cy="75960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75" name="Google Shape;475;p43"/>
          <p:cNvSpPr txBox="1"/>
          <p:nvPr/>
        </p:nvSpPr>
        <p:spPr>
          <a:xfrm>
            <a:off x="33470" y="130463"/>
            <a:ext cx="46358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4EAAC8"/>
                </a:solidFill>
                <a:latin typeface="Calibri"/>
                <a:ea typeface="Calibri"/>
                <a:cs typeface="Calibri"/>
                <a:sym typeface="Calibri"/>
              </a:rPr>
              <a:t>6.</a:t>
            </a:r>
            <a:endParaRPr sz="2800" b="1" i="0" u="none" strike="noStrike" cap="none">
              <a:solidFill>
                <a:srgbClr val="4EAAC8"/>
              </a:solidFill>
              <a:latin typeface="Calibri"/>
              <a:ea typeface="Calibri"/>
              <a:cs typeface="Calibri"/>
              <a:sym typeface="Calibri"/>
            </a:endParaRPr>
          </a:p>
        </p:txBody>
      </p:sp>
      <p:pic>
        <p:nvPicPr>
          <p:cNvPr id="476" name="Google Shape;476;p43"/>
          <p:cNvPicPr preferRelativeResize="0"/>
          <p:nvPr/>
        </p:nvPicPr>
        <p:blipFill rotWithShape="1">
          <a:blip r:embed="rId3">
            <a:alphaModFix/>
          </a:blip>
          <a:srcRect/>
          <a:stretch/>
        </p:blipFill>
        <p:spPr>
          <a:xfrm>
            <a:off x="11549380" y="84779"/>
            <a:ext cx="642620" cy="590042"/>
          </a:xfrm>
          <a:prstGeom prst="rect">
            <a:avLst/>
          </a:prstGeom>
          <a:noFill/>
          <a:ln>
            <a:noFill/>
          </a:ln>
        </p:spPr>
      </p:pic>
      <p:pic>
        <p:nvPicPr>
          <p:cNvPr id="477" name="Google Shape;477;p43" descr="Social network with solid fill"/>
          <p:cNvPicPr preferRelativeResize="0"/>
          <p:nvPr/>
        </p:nvPicPr>
        <p:blipFill rotWithShape="1">
          <a:blip r:embed="rId4">
            <a:alphaModFix/>
          </a:blip>
          <a:srcRect/>
          <a:stretch/>
        </p:blipFill>
        <p:spPr>
          <a:xfrm>
            <a:off x="5894075" y="1128257"/>
            <a:ext cx="540000" cy="540000"/>
          </a:xfrm>
          <a:prstGeom prst="rect">
            <a:avLst/>
          </a:prstGeom>
          <a:noFill/>
          <a:ln>
            <a:noFill/>
          </a:ln>
        </p:spPr>
      </p:pic>
      <p:pic>
        <p:nvPicPr>
          <p:cNvPr id="478" name="Google Shape;478;p43" descr="Social network with solid fill"/>
          <p:cNvPicPr preferRelativeResize="0"/>
          <p:nvPr/>
        </p:nvPicPr>
        <p:blipFill rotWithShape="1">
          <a:blip r:embed="rId4">
            <a:alphaModFix/>
          </a:blip>
          <a:srcRect/>
          <a:stretch/>
        </p:blipFill>
        <p:spPr>
          <a:xfrm>
            <a:off x="5879908" y="1772559"/>
            <a:ext cx="540000" cy="540000"/>
          </a:xfrm>
          <a:prstGeom prst="rect">
            <a:avLst/>
          </a:prstGeom>
          <a:noFill/>
          <a:ln>
            <a:noFill/>
          </a:ln>
        </p:spPr>
      </p:pic>
      <p:pic>
        <p:nvPicPr>
          <p:cNvPr id="479" name="Google Shape;479;p43" descr="Social network with solid fill"/>
          <p:cNvPicPr preferRelativeResize="0"/>
          <p:nvPr/>
        </p:nvPicPr>
        <p:blipFill rotWithShape="1">
          <a:blip r:embed="rId4">
            <a:alphaModFix/>
          </a:blip>
          <a:srcRect/>
          <a:stretch/>
        </p:blipFill>
        <p:spPr>
          <a:xfrm>
            <a:off x="5888274" y="2444687"/>
            <a:ext cx="540000" cy="540000"/>
          </a:xfrm>
          <a:prstGeom prst="rect">
            <a:avLst/>
          </a:prstGeom>
          <a:noFill/>
          <a:ln>
            <a:noFill/>
          </a:ln>
        </p:spPr>
      </p:pic>
      <p:pic>
        <p:nvPicPr>
          <p:cNvPr id="480" name="Google Shape;480;p43" descr="Social network with solid fill"/>
          <p:cNvPicPr preferRelativeResize="0"/>
          <p:nvPr/>
        </p:nvPicPr>
        <p:blipFill rotWithShape="1">
          <a:blip r:embed="rId4">
            <a:alphaModFix/>
          </a:blip>
          <a:srcRect/>
          <a:stretch/>
        </p:blipFill>
        <p:spPr>
          <a:xfrm>
            <a:off x="5906042" y="3270307"/>
            <a:ext cx="540000" cy="540000"/>
          </a:xfrm>
          <a:prstGeom prst="rect">
            <a:avLst/>
          </a:prstGeom>
          <a:noFill/>
          <a:ln>
            <a:noFill/>
          </a:ln>
        </p:spPr>
      </p:pic>
      <p:pic>
        <p:nvPicPr>
          <p:cNvPr id="481" name="Google Shape;481;p43" descr="Social network with solid fill"/>
          <p:cNvPicPr preferRelativeResize="0"/>
          <p:nvPr/>
        </p:nvPicPr>
        <p:blipFill rotWithShape="1">
          <a:blip r:embed="rId4">
            <a:alphaModFix/>
          </a:blip>
          <a:srcRect/>
          <a:stretch/>
        </p:blipFill>
        <p:spPr>
          <a:xfrm>
            <a:off x="5898100" y="3903787"/>
            <a:ext cx="540000" cy="540000"/>
          </a:xfrm>
          <a:prstGeom prst="rect">
            <a:avLst/>
          </a:prstGeom>
          <a:noFill/>
          <a:ln>
            <a:noFill/>
          </a:ln>
        </p:spPr>
      </p:pic>
      <p:pic>
        <p:nvPicPr>
          <p:cNvPr id="482" name="Google Shape;482;p43" descr="Arrow: Straight with solid fill"/>
          <p:cNvPicPr preferRelativeResize="0"/>
          <p:nvPr/>
        </p:nvPicPr>
        <p:blipFill rotWithShape="1">
          <a:blip r:embed="rId5">
            <a:alphaModFix/>
          </a:blip>
          <a:srcRect/>
          <a:stretch/>
        </p:blipFill>
        <p:spPr>
          <a:xfrm rot="10015091">
            <a:off x="3945098" y="1485183"/>
            <a:ext cx="1984342" cy="713266"/>
          </a:xfrm>
          <a:prstGeom prst="rect">
            <a:avLst/>
          </a:prstGeom>
          <a:noFill/>
          <a:ln>
            <a:noFill/>
          </a:ln>
        </p:spPr>
      </p:pic>
      <p:grpSp>
        <p:nvGrpSpPr>
          <p:cNvPr id="483" name="Google Shape;483;p43"/>
          <p:cNvGrpSpPr/>
          <p:nvPr/>
        </p:nvGrpSpPr>
        <p:grpSpPr>
          <a:xfrm>
            <a:off x="379800" y="890063"/>
            <a:ext cx="4221277" cy="3452710"/>
            <a:chOff x="1576998" y="1231381"/>
            <a:chExt cx="4221277" cy="3452710"/>
          </a:xfrm>
        </p:grpSpPr>
        <p:pic>
          <p:nvPicPr>
            <p:cNvPr id="484" name="Google Shape;484;p43"/>
            <p:cNvPicPr preferRelativeResize="0"/>
            <p:nvPr/>
          </p:nvPicPr>
          <p:blipFill rotWithShape="1">
            <a:blip r:embed="rId6">
              <a:alphaModFix/>
            </a:blip>
            <a:srcRect/>
            <a:stretch/>
          </p:blipFill>
          <p:spPr>
            <a:xfrm>
              <a:off x="1576998" y="1461980"/>
              <a:ext cx="4221277" cy="2880000"/>
            </a:xfrm>
            <a:prstGeom prst="rect">
              <a:avLst/>
            </a:prstGeom>
            <a:noFill/>
            <a:ln>
              <a:noFill/>
            </a:ln>
          </p:spPr>
        </p:pic>
        <p:grpSp>
          <p:nvGrpSpPr>
            <p:cNvPr id="485" name="Google Shape;485;p43"/>
            <p:cNvGrpSpPr/>
            <p:nvPr/>
          </p:nvGrpSpPr>
          <p:grpSpPr>
            <a:xfrm>
              <a:off x="1760936" y="1231381"/>
              <a:ext cx="3643902" cy="3452710"/>
              <a:chOff x="396164" y="1147414"/>
              <a:chExt cx="3643902" cy="3452710"/>
            </a:xfrm>
          </p:grpSpPr>
          <p:pic>
            <p:nvPicPr>
              <p:cNvPr id="486" name="Google Shape;486;p43"/>
              <p:cNvPicPr preferRelativeResize="0"/>
              <p:nvPr/>
            </p:nvPicPr>
            <p:blipFill rotWithShape="1">
              <a:blip r:embed="rId7">
                <a:alphaModFix/>
              </a:blip>
              <a:srcRect/>
              <a:stretch/>
            </p:blipFill>
            <p:spPr>
              <a:xfrm>
                <a:off x="647066" y="1223398"/>
                <a:ext cx="3240000" cy="3240000"/>
              </a:xfrm>
              <a:prstGeom prst="rect">
                <a:avLst/>
              </a:prstGeom>
              <a:noFill/>
              <a:ln>
                <a:noFill/>
              </a:ln>
            </p:spPr>
          </p:pic>
          <p:pic>
            <p:nvPicPr>
              <p:cNvPr id="487" name="Google Shape;487;p43" descr="In love face outline with solid fill"/>
              <p:cNvPicPr preferRelativeResize="0"/>
              <p:nvPr/>
            </p:nvPicPr>
            <p:blipFill rotWithShape="1">
              <a:blip r:embed="rId8">
                <a:alphaModFix/>
              </a:blip>
              <a:srcRect/>
              <a:stretch/>
            </p:blipFill>
            <p:spPr>
              <a:xfrm>
                <a:off x="656734" y="3248545"/>
                <a:ext cx="720000" cy="720000"/>
              </a:xfrm>
              <a:prstGeom prst="rect">
                <a:avLst/>
              </a:prstGeom>
              <a:noFill/>
              <a:ln>
                <a:noFill/>
              </a:ln>
            </p:spPr>
          </p:pic>
          <p:pic>
            <p:nvPicPr>
              <p:cNvPr id="488" name="Google Shape;488;p43" descr="Tongue face outline with solid fill"/>
              <p:cNvPicPr preferRelativeResize="0"/>
              <p:nvPr/>
            </p:nvPicPr>
            <p:blipFill rotWithShape="1">
              <a:blip r:embed="rId9">
                <a:alphaModFix/>
              </a:blip>
              <a:srcRect/>
              <a:stretch/>
            </p:blipFill>
            <p:spPr>
              <a:xfrm>
                <a:off x="1788548" y="1147414"/>
                <a:ext cx="720000" cy="720000"/>
              </a:xfrm>
              <a:prstGeom prst="rect">
                <a:avLst/>
              </a:prstGeom>
              <a:noFill/>
              <a:ln>
                <a:noFill/>
              </a:ln>
            </p:spPr>
          </p:pic>
          <p:pic>
            <p:nvPicPr>
              <p:cNvPr id="489" name="Google Shape;489;p43" descr="Angel face outline with solid fill"/>
              <p:cNvPicPr preferRelativeResize="0"/>
              <p:nvPr/>
            </p:nvPicPr>
            <p:blipFill rotWithShape="1">
              <a:blip r:embed="rId10">
                <a:alphaModFix/>
              </a:blip>
              <a:srcRect/>
              <a:stretch/>
            </p:blipFill>
            <p:spPr>
              <a:xfrm>
                <a:off x="3267982" y="3146916"/>
                <a:ext cx="720000" cy="720000"/>
              </a:xfrm>
              <a:prstGeom prst="rect">
                <a:avLst/>
              </a:prstGeom>
              <a:noFill/>
              <a:ln>
                <a:noFill/>
              </a:ln>
            </p:spPr>
          </p:pic>
          <p:pic>
            <p:nvPicPr>
              <p:cNvPr id="490" name="Google Shape;490;p43" descr="Funny face outline with solid fill"/>
              <p:cNvPicPr preferRelativeResize="0"/>
              <p:nvPr/>
            </p:nvPicPr>
            <p:blipFill rotWithShape="1">
              <a:blip r:embed="rId11">
                <a:alphaModFix/>
              </a:blip>
              <a:srcRect/>
              <a:stretch/>
            </p:blipFill>
            <p:spPr>
              <a:xfrm>
                <a:off x="396164" y="1805266"/>
                <a:ext cx="720000" cy="720000"/>
              </a:xfrm>
              <a:prstGeom prst="rect">
                <a:avLst/>
              </a:prstGeom>
              <a:noFill/>
              <a:ln>
                <a:noFill/>
              </a:ln>
            </p:spPr>
          </p:pic>
          <p:pic>
            <p:nvPicPr>
              <p:cNvPr id="491" name="Google Shape;491;p43" descr="Grinning face outline with solid fill"/>
              <p:cNvPicPr preferRelativeResize="0"/>
              <p:nvPr/>
            </p:nvPicPr>
            <p:blipFill rotWithShape="1">
              <a:blip r:embed="rId12">
                <a:alphaModFix/>
              </a:blip>
              <a:srcRect/>
              <a:stretch/>
            </p:blipFill>
            <p:spPr>
              <a:xfrm>
                <a:off x="1201720" y="2110562"/>
                <a:ext cx="720000" cy="720000"/>
              </a:xfrm>
              <a:prstGeom prst="rect">
                <a:avLst/>
              </a:prstGeom>
              <a:noFill/>
              <a:ln>
                <a:noFill/>
              </a:ln>
            </p:spPr>
          </p:pic>
          <p:pic>
            <p:nvPicPr>
              <p:cNvPr id="492" name="Google Shape;492;p43" descr="Sad face outline with solid fill"/>
              <p:cNvPicPr preferRelativeResize="0"/>
              <p:nvPr/>
            </p:nvPicPr>
            <p:blipFill rotWithShape="1">
              <a:blip r:embed="rId13">
                <a:alphaModFix/>
              </a:blip>
              <a:srcRect/>
              <a:stretch/>
            </p:blipFill>
            <p:spPr>
              <a:xfrm>
                <a:off x="1907066" y="2952591"/>
                <a:ext cx="720000" cy="720000"/>
              </a:xfrm>
              <a:prstGeom prst="rect">
                <a:avLst/>
              </a:prstGeom>
              <a:noFill/>
              <a:ln>
                <a:noFill/>
              </a:ln>
            </p:spPr>
          </p:pic>
          <p:pic>
            <p:nvPicPr>
              <p:cNvPr id="493" name="Google Shape;493;p43" descr="Sunglasses face outline with solid fill"/>
              <p:cNvPicPr preferRelativeResize="0"/>
              <p:nvPr/>
            </p:nvPicPr>
            <p:blipFill rotWithShape="1">
              <a:blip r:embed="rId14">
                <a:alphaModFix/>
              </a:blip>
              <a:srcRect/>
              <a:stretch/>
            </p:blipFill>
            <p:spPr>
              <a:xfrm>
                <a:off x="2084870" y="3880124"/>
                <a:ext cx="720000" cy="720000"/>
              </a:xfrm>
              <a:prstGeom prst="rect">
                <a:avLst/>
              </a:prstGeom>
              <a:noFill/>
              <a:ln>
                <a:noFill/>
              </a:ln>
            </p:spPr>
          </p:pic>
          <p:pic>
            <p:nvPicPr>
              <p:cNvPr id="494" name="Google Shape;494;p43" descr="Winking face outline with solid fill"/>
              <p:cNvPicPr preferRelativeResize="0"/>
              <p:nvPr/>
            </p:nvPicPr>
            <p:blipFill rotWithShape="1">
              <a:blip r:embed="rId15">
                <a:alphaModFix/>
              </a:blip>
              <a:srcRect/>
              <a:stretch/>
            </p:blipFill>
            <p:spPr>
              <a:xfrm>
                <a:off x="2363041" y="2028070"/>
                <a:ext cx="720000" cy="720000"/>
              </a:xfrm>
              <a:prstGeom prst="rect">
                <a:avLst/>
              </a:prstGeom>
              <a:noFill/>
              <a:ln>
                <a:noFill/>
              </a:ln>
            </p:spPr>
          </p:pic>
          <p:pic>
            <p:nvPicPr>
              <p:cNvPr id="495" name="Google Shape;495;p43" descr="Smiling with hearts face outline with solid fill"/>
              <p:cNvPicPr preferRelativeResize="0"/>
              <p:nvPr/>
            </p:nvPicPr>
            <p:blipFill rotWithShape="1">
              <a:blip r:embed="rId16">
                <a:alphaModFix/>
              </a:blip>
              <a:srcRect/>
              <a:stretch/>
            </p:blipFill>
            <p:spPr>
              <a:xfrm>
                <a:off x="3320066" y="1754486"/>
                <a:ext cx="720000" cy="720000"/>
              </a:xfrm>
              <a:prstGeom prst="rect">
                <a:avLst/>
              </a:prstGeom>
              <a:noFill/>
              <a:ln>
                <a:noFill/>
              </a:ln>
            </p:spPr>
          </p:pic>
        </p:grpSp>
      </p:grpSp>
      <p:sp>
        <p:nvSpPr>
          <p:cNvPr id="497" name="Google Shape;497;p43"/>
          <p:cNvSpPr/>
          <p:nvPr/>
        </p:nvSpPr>
        <p:spPr>
          <a:xfrm>
            <a:off x="1438998" y="4575915"/>
            <a:ext cx="5765974" cy="1295279"/>
          </a:xfrm>
          <a:prstGeom prst="roundRect">
            <a:avLst>
              <a:gd name="adj" fmla="val 16667"/>
            </a:avLst>
          </a:prstGeom>
          <a:solidFill>
            <a:schemeClr val="lt1"/>
          </a:solidFill>
          <a:ln w="31750" cap="flat" cmpd="sng">
            <a:solidFill>
              <a:srgbClr val="4EAAC8"/>
            </a:solidFill>
            <a:prstDash val="solid"/>
            <a:round/>
            <a:headEnd type="none" w="sm" len="sm"/>
            <a:tailEnd type="none" w="sm" len="sm"/>
          </a:ln>
          <a:effectLst>
            <a:outerShdw blurRad="76200" dist="1016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98" name="Google Shape;498;p43"/>
          <p:cNvSpPr txBox="1"/>
          <p:nvPr/>
        </p:nvSpPr>
        <p:spPr>
          <a:xfrm>
            <a:off x="2559633" y="4643763"/>
            <a:ext cx="4390622" cy="98513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50"/>
              <a:buFont typeface="Arial"/>
              <a:buNone/>
            </a:pPr>
            <a:r>
              <a:rPr lang="en-GB" sz="1450" b="1" i="0" u="none" strike="noStrike" cap="none">
                <a:solidFill>
                  <a:srgbClr val="000000"/>
                </a:solidFill>
                <a:latin typeface="Calibri"/>
                <a:ea typeface="Calibri"/>
                <a:cs typeface="Calibri"/>
                <a:sym typeface="Calibri"/>
              </a:rPr>
              <a:t>Dijital ayak izi</a:t>
            </a:r>
            <a:r>
              <a:rPr lang="en-GB" sz="1450" b="0" i="0" u="none" strike="noStrike" cap="none">
                <a:solidFill>
                  <a:srgbClr val="000000"/>
                </a:solidFill>
                <a:latin typeface="Calibri"/>
                <a:ea typeface="Calibri"/>
                <a:cs typeface="Calibri"/>
                <a:sym typeface="Calibri"/>
              </a:rPr>
              <a:t>: İnterneti kullandığımızda hepimizin arkamızda bıraktığı veri izidir. Ziyaret ettiğimiz web sitelerini, gönderdiğimiz mesajları,</a:t>
            </a:r>
            <a:r>
              <a:rPr lang="en-GB" sz="1450" b="0" i="0" u="none" strike="noStrike" cap="none">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 yayımladığımız</a:t>
            </a:r>
            <a:r>
              <a:rPr lang="en-GB" sz="1450" b="0" i="0" u="none" strike="noStrike" cap="none">
                <a:solidFill>
                  <a:srgbClr val="000000"/>
                </a:solidFill>
                <a:latin typeface="Calibri"/>
                <a:ea typeface="Calibri"/>
                <a:cs typeface="Calibri"/>
                <a:sym typeface="Calibri"/>
              </a:rPr>
              <a:t> veya paylaştığımız bilgileri ve indirdiğimiz verileri içerir.</a:t>
            </a:r>
            <a:endParaRPr sz="1400" b="0" i="0" u="none" strike="noStrike" cap="none">
              <a:solidFill>
                <a:srgbClr val="000000"/>
              </a:solidFill>
              <a:latin typeface="Arial"/>
              <a:ea typeface="Arial"/>
              <a:cs typeface="Arial"/>
              <a:sym typeface="Arial"/>
            </a:endParaRPr>
          </a:p>
        </p:txBody>
      </p:sp>
      <p:sp>
        <p:nvSpPr>
          <p:cNvPr id="500" name="Google Shape;500;p43"/>
          <p:cNvSpPr txBox="1"/>
          <p:nvPr/>
        </p:nvSpPr>
        <p:spPr>
          <a:xfrm>
            <a:off x="-47224" y="6663184"/>
            <a:ext cx="5319335"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GB" sz="700" b="0" i="1" u="none" strike="noStrike" cap="none">
                <a:solidFill>
                  <a:srgbClr val="000000"/>
                </a:solidFill>
                <a:latin typeface="Calibri"/>
                <a:ea typeface="Calibri"/>
                <a:cs typeface="Calibri"/>
                <a:sym typeface="Calibri"/>
              </a:rPr>
              <a:t>Illustrations: </a:t>
            </a:r>
            <a:r>
              <a:rPr lang="en-GB" sz="700" b="0" i="1" u="sng" strike="noStrike" cap="none">
                <a:solidFill>
                  <a:srgbClr val="000000"/>
                </a:solidFill>
                <a:latin typeface="Calibri"/>
                <a:ea typeface="Calibri"/>
                <a:cs typeface="Calibri"/>
                <a:sym typeface="Calibri"/>
                <a:hlinkClick r:id="rId17">
                  <a:extLst>
                    <a:ext uri="{A12FA001-AC4F-418D-AE19-62706E023703}">
                      <ahyp:hlinkClr xmlns:ahyp="http://schemas.microsoft.com/office/drawing/2018/hyperlinkcolor" val="tx"/>
                    </a:ext>
                  </a:extLst>
                </a:hlinkClick>
              </a:rPr>
              <a:t>Digital Citizenship Education Handbook </a:t>
            </a:r>
            <a:r>
              <a:rPr lang="en-GB" sz="700" b="0" i="0" u="none" strike="noStrike" cap="none">
                <a:solidFill>
                  <a:srgbClr val="000000"/>
                </a:solidFill>
                <a:latin typeface="Calibri"/>
                <a:ea typeface="Calibri"/>
                <a:cs typeface="Calibri"/>
                <a:sym typeface="Calibri"/>
              </a:rPr>
              <a:t>(Edition 2022), ISBN 978-92-871-8779-6; © Council of Europe, March 2022</a:t>
            </a:r>
            <a:endParaRPr sz="1400" b="0" i="0" u="none" strike="noStrike" cap="none">
              <a:solidFill>
                <a:srgbClr val="000000"/>
              </a:solidFill>
              <a:latin typeface="Arial"/>
              <a:ea typeface="Arial"/>
              <a:cs typeface="Arial"/>
              <a:sym typeface="Arial"/>
            </a:endParaRPr>
          </a:p>
        </p:txBody>
      </p:sp>
      <p:grpSp>
        <p:nvGrpSpPr>
          <p:cNvPr id="501" name="Google Shape;501;p43"/>
          <p:cNvGrpSpPr/>
          <p:nvPr/>
        </p:nvGrpSpPr>
        <p:grpSpPr>
          <a:xfrm>
            <a:off x="2853323" y="5693283"/>
            <a:ext cx="6485353" cy="1221769"/>
            <a:chOff x="2453996" y="5660471"/>
            <a:chExt cx="6804303" cy="1319795"/>
          </a:xfrm>
        </p:grpSpPr>
        <p:pic>
          <p:nvPicPr>
            <p:cNvPr id="502" name="Google Shape;502;p43" descr="A picture containing logo&#10;&#10;Description automatically generated"/>
            <p:cNvPicPr preferRelativeResize="0"/>
            <p:nvPr/>
          </p:nvPicPr>
          <p:blipFill rotWithShape="1">
            <a:blip r:embed="rId18">
              <a:alphaModFix/>
            </a:blip>
            <a:srcRect/>
            <a:stretch/>
          </p:blipFill>
          <p:spPr>
            <a:xfrm>
              <a:off x="2453996" y="5978573"/>
              <a:ext cx="4181603" cy="699767"/>
            </a:xfrm>
            <a:prstGeom prst="rect">
              <a:avLst/>
            </a:prstGeom>
            <a:noFill/>
            <a:ln>
              <a:noFill/>
            </a:ln>
          </p:spPr>
        </p:pic>
        <p:pic>
          <p:nvPicPr>
            <p:cNvPr id="503" name="Google Shape;503;p43" descr="A red logo with a black background&#10;&#10;Description automatically generated"/>
            <p:cNvPicPr preferRelativeResize="0"/>
            <p:nvPr/>
          </p:nvPicPr>
          <p:blipFill rotWithShape="1">
            <a:blip r:embed="rId19">
              <a:alphaModFix/>
            </a:blip>
            <a:srcRect/>
            <a:stretch/>
          </p:blipFill>
          <p:spPr>
            <a:xfrm>
              <a:off x="7550330" y="5660471"/>
              <a:ext cx="1707969" cy="1319795"/>
            </a:xfrm>
            <a:prstGeom prst="rect">
              <a:avLst/>
            </a:prstGeom>
            <a:noFill/>
            <a:ln>
              <a:noFill/>
            </a:ln>
          </p:spPr>
        </p:pic>
      </p:grpSp>
      <p:pic>
        <p:nvPicPr>
          <p:cNvPr id="2" name="Graphic 1" descr="Head with gears outline">
            <a:extLst>
              <a:ext uri="{FF2B5EF4-FFF2-40B4-BE49-F238E27FC236}">
                <a16:creationId xmlns:a16="http://schemas.microsoft.com/office/drawing/2014/main" id="{5E058960-AFE9-94D2-ECD3-DFE60B6A4565}"/>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689873" y="4776826"/>
            <a:ext cx="800565" cy="8005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82"/>
                                        </p:tgtEl>
                                        <p:attrNameLst>
                                          <p:attrName>style.visibility</p:attrName>
                                        </p:attrNameLst>
                                      </p:cBhvr>
                                      <p:to>
                                        <p:strVal val="visible"/>
                                      </p:to>
                                    </p:set>
                                    <p:animEffect transition="in" filter="fade">
                                      <p:cBhvr>
                                        <p:cTn id="7" dur="500"/>
                                        <p:tgtEl>
                                          <p:spTgt spid="48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77"/>
                                        </p:tgtEl>
                                        <p:attrNameLst>
                                          <p:attrName>style.visibility</p:attrName>
                                        </p:attrNameLst>
                                      </p:cBhvr>
                                      <p:to>
                                        <p:strVal val="visible"/>
                                      </p:to>
                                    </p:set>
                                    <p:animEffect transition="in" filter="fade">
                                      <p:cBhvr>
                                        <p:cTn id="11" dur="500"/>
                                        <p:tgtEl>
                                          <p:spTgt spid="477"/>
                                        </p:tgtEl>
                                      </p:cBhvr>
                                    </p:animEffect>
                                  </p:childTnLst>
                                </p:cTn>
                              </p:par>
                              <p:par>
                                <p:cTn id="12" presetID="10" presetClass="entr" presetSubtype="0" fill="hold" nodeType="withEffect">
                                  <p:stCondLst>
                                    <p:cond delay="0"/>
                                  </p:stCondLst>
                                  <p:childTnLst>
                                    <p:set>
                                      <p:cBhvr>
                                        <p:cTn id="13" dur="1" fill="hold">
                                          <p:stCondLst>
                                            <p:cond delay="0"/>
                                          </p:stCondLst>
                                        </p:cTn>
                                        <p:tgtEl>
                                          <p:spTgt spid="472">
                                            <p:txEl>
                                              <p:pRg st="0" end="0"/>
                                            </p:txEl>
                                          </p:spTgt>
                                        </p:tgtEl>
                                        <p:attrNameLst>
                                          <p:attrName>style.visibility</p:attrName>
                                        </p:attrNameLst>
                                      </p:cBhvr>
                                      <p:to>
                                        <p:strVal val="visible"/>
                                      </p:to>
                                    </p:set>
                                    <p:animEffect transition="in" filter="fade">
                                      <p:cBhvr>
                                        <p:cTn id="14" dur="500"/>
                                        <p:tgtEl>
                                          <p:spTgt spid="472">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472">
                                            <p:txEl>
                                              <p:pRg st="1" end="1"/>
                                            </p:txEl>
                                          </p:spTgt>
                                        </p:tgtEl>
                                        <p:attrNameLst>
                                          <p:attrName>style.visibility</p:attrName>
                                        </p:attrNameLst>
                                      </p:cBhvr>
                                      <p:to>
                                        <p:strVal val="visible"/>
                                      </p:to>
                                    </p:set>
                                    <p:animEffect transition="in" filter="fade">
                                      <p:cBhvr>
                                        <p:cTn id="17" dur="500"/>
                                        <p:tgtEl>
                                          <p:spTgt spid="472">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72">
                                            <p:txEl>
                                              <p:pRg st="2" end="2"/>
                                            </p:txEl>
                                          </p:spTgt>
                                        </p:tgtEl>
                                        <p:attrNameLst>
                                          <p:attrName>style.visibility</p:attrName>
                                        </p:attrNameLst>
                                      </p:cBhvr>
                                      <p:to>
                                        <p:strVal val="visible"/>
                                      </p:to>
                                    </p:set>
                                    <p:animEffect transition="in" filter="fade">
                                      <p:cBhvr>
                                        <p:cTn id="20" dur="500"/>
                                        <p:tgtEl>
                                          <p:spTgt spid="472">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72">
                                            <p:txEl>
                                              <p:pRg st="3" end="3"/>
                                            </p:txEl>
                                          </p:spTgt>
                                        </p:tgtEl>
                                        <p:attrNameLst>
                                          <p:attrName>style.visibility</p:attrName>
                                        </p:attrNameLst>
                                      </p:cBhvr>
                                      <p:to>
                                        <p:strVal val="visible"/>
                                      </p:to>
                                    </p:set>
                                    <p:animEffect transition="in" filter="fade">
                                      <p:cBhvr>
                                        <p:cTn id="23" dur="500"/>
                                        <p:tgtEl>
                                          <p:spTgt spid="472">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72">
                                            <p:txEl>
                                              <p:pRg st="4" end="4"/>
                                            </p:txEl>
                                          </p:spTgt>
                                        </p:tgtEl>
                                        <p:attrNameLst>
                                          <p:attrName>style.visibility</p:attrName>
                                        </p:attrNameLst>
                                      </p:cBhvr>
                                      <p:to>
                                        <p:strVal val="visible"/>
                                      </p:to>
                                    </p:set>
                                    <p:animEffect transition="in" filter="fade">
                                      <p:cBhvr>
                                        <p:cTn id="26" dur="500"/>
                                        <p:tgtEl>
                                          <p:spTgt spid="472">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78"/>
                                        </p:tgtEl>
                                        <p:attrNameLst>
                                          <p:attrName>style.visibility</p:attrName>
                                        </p:attrNameLst>
                                      </p:cBhvr>
                                      <p:to>
                                        <p:strVal val="visible"/>
                                      </p:to>
                                    </p:set>
                                    <p:animEffect transition="in" filter="fade">
                                      <p:cBhvr>
                                        <p:cTn id="31" dur="500"/>
                                        <p:tgtEl>
                                          <p:spTgt spid="478"/>
                                        </p:tgtEl>
                                      </p:cBhvr>
                                    </p:animEffect>
                                  </p:childTnLst>
                                </p:cTn>
                              </p:par>
                              <p:par>
                                <p:cTn id="32" presetID="10" presetClass="entr" presetSubtype="0" fill="hold" nodeType="withEffect">
                                  <p:stCondLst>
                                    <p:cond delay="0"/>
                                  </p:stCondLst>
                                  <p:childTnLst>
                                    <p:set>
                                      <p:cBhvr>
                                        <p:cTn id="33" dur="1" fill="hold">
                                          <p:stCondLst>
                                            <p:cond delay="0"/>
                                          </p:stCondLst>
                                        </p:cTn>
                                        <p:tgtEl>
                                          <p:spTgt spid="479"/>
                                        </p:tgtEl>
                                        <p:attrNameLst>
                                          <p:attrName>style.visibility</p:attrName>
                                        </p:attrNameLst>
                                      </p:cBhvr>
                                      <p:to>
                                        <p:strVal val="visible"/>
                                      </p:to>
                                    </p:set>
                                    <p:animEffect transition="in" filter="fade">
                                      <p:cBhvr>
                                        <p:cTn id="34" dur="500"/>
                                        <p:tgtEl>
                                          <p:spTgt spid="479"/>
                                        </p:tgtEl>
                                      </p:cBhvr>
                                    </p:animEffect>
                                  </p:childTnLst>
                                </p:cTn>
                              </p:par>
                              <p:par>
                                <p:cTn id="35" presetID="10" presetClass="entr" presetSubtype="0" fill="hold" nodeType="withEffect">
                                  <p:stCondLst>
                                    <p:cond delay="0"/>
                                  </p:stCondLst>
                                  <p:childTnLst>
                                    <p:set>
                                      <p:cBhvr>
                                        <p:cTn id="36" dur="1" fill="hold">
                                          <p:stCondLst>
                                            <p:cond delay="0"/>
                                          </p:stCondLst>
                                        </p:cTn>
                                        <p:tgtEl>
                                          <p:spTgt spid="480"/>
                                        </p:tgtEl>
                                        <p:attrNameLst>
                                          <p:attrName>style.visibility</p:attrName>
                                        </p:attrNameLst>
                                      </p:cBhvr>
                                      <p:to>
                                        <p:strVal val="visible"/>
                                      </p:to>
                                    </p:set>
                                    <p:animEffect transition="in" filter="fade">
                                      <p:cBhvr>
                                        <p:cTn id="37" dur="500"/>
                                        <p:tgtEl>
                                          <p:spTgt spid="48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81"/>
                                        </p:tgtEl>
                                        <p:attrNameLst>
                                          <p:attrName>style.visibility</p:attrName>
                                        </p:attrNameLst>
                                      </p:cBhvr>
                                      <p:to>
                                        <p:strVal val="visible"/>
                                      </p:to>
                                    </p:set>
                                    <p:animEffect transition="in" filter="fade">
                                      <p:cBhvr>
                                        <p:cTn id="42" dur="500"/>
                                        <p:tgtEl>
                                          <p:spTgt spid="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508"/>
        <p:cNvGrpSpPr/>
        <p:nvPr/>
      </p:nvGrpSpPr>
      <p:grpSpPr>
        <a:xfrm>
          <a:off x="0" y="0"/>
          <a:ext cx="0" cy="0"/>
          <a:chOff x="0" y="0"/>
          <a:chExt cx="0" cy="0"/>
        </a:xfrm>
      </p:grpSpPr>
      <p:sp>
        <p:nvSpPr>
          <p:cNvPr id="509" name="Google Shape;509;p44"/>
          <p:cNvSpPr/>
          <p:nvPr/>
        </p:nvSpPr>
        <p:spPr>
          <a:xfrm>
            <a:off x="0" y="0"/>
            <a:ext cx="12192000" cy="759600"/>
          </a:xfrm>
          <a:prstGeom prst="rect">
            <a:avLst/>
          </a:prstGeom>
          <a:solidFill>
            <a:srgbClr val="95C11F"/>
          </a:solidFill>
          <a:ln w="25400" cap="flat" cmpd="sng">
            <a:solidFill>
              <a:srgbClr val="95C11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chemeClr val="lt1"/>
                </a:solidFill>
                <a:latin typeface="Arial"/>
                <a:ea typeface="Arial"/>
                <a:cs typeface="Arial"/>
                <a:sym typeface="Arial"/>
              </a:rPr>
              <a:t> Aktif Katılım</a:t>
            </a:r>
            <a:endParaRPr sz="2600" b="1" i="0" u="none" strike="noStrike" cap="none">
              <a:solidFill>
                <a:schemeClr val="lt1"/>
              </a:solidFill>
              <a:latin typeface="Arial"/>
              <a:ea typeface="Arial"/>
              <a:cs typeface="Arial"/>
              <a:sym typeface="Arial"/>
            </a:endParaRPr>
          </a:p>
        </p:txBody>
      </p:sp>
      <p:pic>
        <p:nvPicPr>
          <p:cNvPr id="510" name="Google Shape;510;p44"/>
          <p:cNvPicPr preferRelativeResize="0"/>
          <p:nvPr/>
        </p:nvPicPr>
        <p:blipFill rotWithShape="1">
          <a:blip r:embed="rId3">
            <a:alphaModFix/>
          </a:blip>
          <a:srcRect/>
          <a:stretch/>
        </p:blipFill>
        <p:spPr>
          <a:xfrm>
            <a:off x="11498384" y="77535"/>
            <a:ext cx="660146" cy="595884"/>
          </a:xfrm>
          <a:prstGeom prst="rect">
            <a:avLst/>
          </a:prstGeom>
          <a:noFill/>
          <a:ln>
            <a:noFill/>
          </a:ln>
        </p:spPr>
      </p:pic>
      <p:sp>
        <p:nvSpPr>
          <p:cNvPr id="511" name="Google Shape;511;p44"/>
          <p:cNvSpPr/>
          <p:nvPr/>
        </p:nvSpPr>
        <p:spPr>
          <a:xfrm rot="5400000">
            <a:off x="0" y="0"/>
            <a:ext cx="759600" cy="75960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12" name="Google Shape;512;p44"/>
          <p:cNvSpPr txBox="1"/>
          <p:nvPr/>
        </p:nvSpPr>
        <p:spPr>
          <a:xfrm>
            <a:off x="33470" y="116044"/>
            <a:ext cx="46358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95C11F"/>
                </a:solidFill>
                <a:latin typeface="Calibri"/>
                <a:ea typeface="Calibri"/>
                <a:cs typeface="Calibri"/>
                <a:sym typeface="Calibri"/>
              </a:rPr>
              <a:t>7.</a:t>
            </a:r>
            <a:endParaRPr sz="2800" b="1" i="0" u="none" strike="noStrike" cap="none">
              <a:solidFill>
                <a:srgbClr val="95C11F"/>
              </a:solidFill>
              <a:latin typeface="Calibri"/>
              <a:ea typeface="Calibri"/>
              <a:cs typeface="Calibri"/>
              <a:sym typeface="Calibri"/>
            </a:endParaRPr>
          </a:p>
        </p:txBody>
      </p:sp>
      <p:grpSp>
        <p:nvGrpSpPr>
          <p:cNvPr id="513" name="Google Shape;513;p44"/>
          <p:cNvGrpSpPr/>
          <p:nvPr/>
        </p:nvGrpSpPr>
        <p:grpSpPr>
          <a:xfrm>
            <a:off x="960387" y="369266"/>
            <a:ext cx="10372082" cy="4382951"/>
            <a:chOff x="1016221" y="504893"/>
            <a:chExt cx="10372082" cy="4382951"/>
          </a:xfrm>
        </p:grpSpPr>
        <p:pic>
          <p:nvPicPr>
            <p:cNvPr id="514" name="Google Shape;514;p44"/>
            <p:cNvPicPr preferRelativeResize="0"/>
            <p:nvPr/>
          </p:nvPicPr>
          <p:blipFill rotWithShape="1">
            <a:blip r:embed="rId4">
              <a:alphaModFix/>
            </a:blip>
            <a:srcRect/>
            <a:stretch/>
          </p:blipFill>
          <p:spPr>
            <a:xfrm>
              <a:off x="4924625" y="2190801"/>
              <a:ext cx="2697334" cy="2520000"/>
            </a:xfrm>
            <a:prstGeom prst="rect">
              <a:avLst/>
            </a:prstGeom>
            <a:noFill/>
            <a:ln>
              <a:noFill/>
            </a:ln>
          </p:spPr>
        </p:pic>
        <p:grpSp>
          <p:nvGrpSpPr>
            <p:cNvPr id="515" name="Google Shape;515;p44"/>
            <p:cNvGrpSpPr/>
            <p:nvPr/>
          </p:nvGrpSpPr>
          <p:grpSpPr>
            <a:xfrm>
              <a:off x="5477711" y="504893"/>
              <a:ext cx="5910592" cy="2523686"/>
              <a:chOff x="3561667" y="747568"/>
              <a:chExt cx="5893418" cy="2523686"/>
            </a:xfrm>
          </p:grpSpPr>
          <p:pic>
            <p:nvPicPr>
              <p:cNvPr id="516" name="Google Shape;516;p44" descr="Chat bubble with solid fill"/>
              <p:cNvPicPr preferRelativeResize="0"/>
              <p:nvPr/>
            </p:nvPicPr>
            <p:blipFill rotWithShape="1">
              <a:blip r:embed="rId5">
                <a:alphaModFix/>
              </a:blip>
              <a:srcRect/>
              <a:stretch/>
            </p:blipFill>
            <p:spPr>
              <a:xfrm>
                <a:off x="3561667" y="747568"/>
                <a:ext cx="5893418" cy="2523686"/>
              </a:xfrm>
              <a:prstGeom prst="rect">
                <a:avLst/>
              </a:prstGeom>
              <a:noFill/>
              <a:ln>
                <a:noFill/>
              </a:ln>
            </p:spPr>
          </p:pic>
          <p:sp>
            <p:nvSpPr>
              <p:cNvPr id="517" name="Google Shape;517;p44"/>
              <p:cNvSpPr txBox="1"/>
              <p:nvPr/>
            </p:nvSpPr>
            <p:spPr>
              <a:xfrm>
                <a:off x="4559816" y="1330560"/>
                <a:ext cx="3914240" cy="83099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Calibri"/>
                    <a:ea typeface="Calibri"/>
                    <a:cs typeface="Calibri"/>
                    <a:sym typeface="Calibri"/>
                  </a:rPr>
                  <a:t>Çocuklarınızla kendi görüşlerini ifade ettikleri ve başkalarının görüşlerine saygı duydukları açık tartışmalar yapın.</a:t>
                </a:r>
                <a:endParaRPr sz="1400" b="0" i="0" u="none" strike="noStrike" cap="none">
                  <a:solidFill>
                    <a:srgbClr val="000000"/>
                  </a:solidFill>
                  <a:latin typeface="Arial"/>
                  <a:ea typeface="Arial"/>
                  <a:cs typeface="Arial"/>
                  <a:sym typeface="Arial"/>
                </a:endParaRPr>
              </a:p>
            </p:txBody>
          </p:sp>
        </p:grpSp>
        <p:grpSp>
          <p:nvGrpSpPr>
            <p:cNvPr id="518" name="Google Shape;518;p44"/>
            <p:cNvGrpSpPr/>
            <p:nvPr/>
          </p:nvGrpSpPr>
          <p:grpSpPr>
            <a:xfrm>
              <a:off x="1251139" y="681420"/>
              <a:ext cx="4745811" cy="2063997"/>
              <a:chOff x="1828402" y="2552395"/>
              <a:chExt cx="4745811" cy="2063997"/>
            </a:xfrm>
          </p:grpSpPr>
          <p:pic>
            <p:nvPicPr>
              <p:cNvPr id="519" name="Google Shape;519;p44" descr="Chat bubble with solid fill"/>
              <p:cNvPicPr preferRelativeResize="0"/>
              <p:nvPr/>
            </p:nvPicPr>
            <p:blipFill rotWithShape="1">
              <a:blip r:embed="rId6">
                <a:alphaModFix/>
              </a:blip>
              <a:srcRect/>
              <a:stretch/>
            </p:blipFill>
            <p:spPr>
              <a:xfrm>
                <a:off x="1828402" y="2552395"/>
                <a:ext cx="4745811" cy="2063997"/>
              </a:xfrm>
              <a:prstGeom prst="rect">
                <a:avLst/>
              </a:prstGeom>
              <a:noFill/>
              <a:ln>
                <a:noFill/>
              </a:ln>
            </p:spPr>
          </p:pic>
          <p:sp>
            <p:nvSpPr>
              <p:cNvPr id="520" name="Google Shape;520;p44"/>
              <p:cNvSpPr txBox="1"/>
              <p:nvPr/>
            </p:nvSpPr>
            <p:spPr>
              <a:xfrm>
                <a:off x="2623985" y="2936862"/>
                <a:ext cx="3154646" cy="1077218"/>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Calibri"/>
                    <a:ea typeface="Calibri"/>
                    <a:cs typeface="Calibri"/>
                    <a:sym typeface="Calibri"/>
                  </a:rPr>
                  <a:t>Çocuklarınızı çevrim içi ortamda ihtiyaç duydukları becerileri pratiğe dökmeleri için yüz yüze etkinliklere yazdırın.</a:t>
                </a:r>
                <a:endParaRPr sz="1600" b="0" i="0" u="none" strike="noStrike" cap="none">
                  <a:solidFill>
                    <a:srgbClr val="000000"/>
                  </a:solidFill>
                  <a:latin typeface="Calibri"/>
                  <a:ea typeface="Calibri"/>
                  <a:cs typeface="Calibri"/>
                  <a:sym typeface="Calibri"/>
                </a:endParaRPr>
              </a:p>
            </p:txBody>
          </p:sp>
        </p:grpSp>
        <p:grpSp>
          <p:nvGrpSpPr>
            <p:cNvPr id="521" name="Google Shape;521;p44"/>
            <p:cNvGrpSpPr/>
            <p:nvPr/>
          </p:nvGrpSpPr>
          <p:grpSpPr>
            <a:xfrm>
              <a:off x="1016221" y="2333451"/>
              <a:ext cx="4512505" cy="2554393"/>
              <a:chOff x="1828402" y="2552396"/>
              <a:chExt cx="4745811" cy="1991214"/>
            </a:xfrm>
          </p:grpSpPr>
          <p:pic>
            <p:nvPicPr>
              <p:cNvPr id="522" name="Google Shape;522;p44" descr="Chat bubble with solid fill"/>
              <p:cNvPicPr preferRelativeResize="0"/>
              <p:nvPr/>
            </p:nvPicPr>
            <p:blipFill rotWithShape="1">
              <a:blip r:embed="rId6">
                <a:alphaModFix/>
              </a:blip>
              <a:srcRect/>
              <a:stretch/>
            </p:blipFill>
            <p:spPr>
              <a:xfrm>
                <a:off x="1828402" y="2552396"/>
                <a:ext cx="4745811" cy="1991214"/>
              </a:xfrm>
              <a:prstGeom prst="rect">
                <a:avLst/>
              </a:prstGeom>
              <a:noFill/>
              <a:ln>
                <a:noFill/>
              </a:ln>
            </p:spPr>
          </p:pic>
          <p:sp>
            <p:nvSpPr>
              <p:cNvPr id="523" name="Google Shape;523;p44"/>
              <p:cNvSpPr txBox="1"/>
              <p:nvPr/>
            </p:nvSpPr>
            <p:spPr>
              <a:xfrm>
                <a:off x="2623985" y="2936862"/>
                <a:ext cx="3154646" cy="839719"/>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Calibri"/>
                    <a:ea typeface="Calibri"/>
                    <a:cs typeface="Calibri"/>
                    <a:sym typeface="Calibri"/>
                  </a:rPr>
                  <a:t>Çocuklardan profillerinin çıktısını almalarını ve evde görünür bir yere asmalarını isteyin. İnternet tam da bunu yapıyor!</a:t>
                </a:r>
                <a:endParaRPr sz="1400" b="0" i="0" u="none" strike="noStrike" cap="none">
                  <a:solidFill>
                    <a:srgbClr val="000000"/>
                  </a:solidFill>
                  <a:latin typeface="Arial"/>
                  <a:ea typeface="Arial"/>
                  <a:cs typeface="Arial"/>
                  <a:sym typeface="Arial"/>
                </a:endParaRPr>
              </a:p>
            </p:txBody>
          </p:sp>
        </p:grpSp>
        <p:grpSp>
          <p:nvGrpSpPr>
            <p:cNvPr id="524" name="Google Shape;524;p44"/>
            <p:cNvGrpSpPr/>
            <p:nvPr/>
          </p:nvGrpSpPr>
          <p:grpSpPr>
            <a:xfrm>
              <a:off x="6972428" y="2472873"/>
              <a:ext cx="4106399" cy="1788042"/>
              <a:chOff x="5916083" y="564294"/>
              <a:chExt cx="5893418" cy="2523686"/>
            </a:xfrm>
          </p:grpSpPr>
          <p:pic>
            <p:nvPicPr>
              <p:cNvPr id="525" name="Google Shape;525;p44" descr="Chat bubble with solid fill"/>
              <p:cNvPicPr preferRelativeResize="0"/>
              <p:nvPr/>
            </p:nvPicPr>
            <p:blipFill rotWithShape="1">
              <a:blip r:embed="rId5">
                <a:alphaModFix/>
              </a:blip>
              <a:srcRect/>
              <a:stretch/>
            </p:blipFill>
            <p:spPr>
              <a:xfrm>
                <a:off x="5916083" y="564294"/>
                <a:ext cx="5893418" cy="2523686"/>
              </a:xfrm>
              <a:prstGeom prst="rect">
                <a:avLst/>
              </a:prstGeom>
              <a:noFill/>
              <a:ln>
                <a:noFill/>
              </a:ln>
            </p:spPr>
          </p:pic>
          <p:sp>
            <p:nvSpPr>
              <p:cNvPr id="526" name="Google Shape;526;p44"/>
              <p:cNvSpPr txBox="1"/>
              <p:nvPr/>
            </p:nvSpPr>
            <p:spPr>
              <a:xfrm>
                <a:off x="7014764" y="1063632"/>
                <a:ext cx="3753467" cy="1172889"/>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Calibri"/>
                    <a:ea typeface="Calibri"/>
                    <a:cs typeface="Calibri"/>
                    <a:sym typeface="Calibri"/>
                  </a:rPr>
                  <a:t>İnternette gerçek bir anonimlik olmadığını açıklayın.</a:t>
                </a:r>
                <a:endParaRPr sz="1400" b="0" i="0" u="none" strike="noStrike" cap="none">
                  <a:solidFill>
                    <a:srgbClr val="000000"/>
                  </a:solidFill>
                  <a:latin typeface="Arial"/>
                  <a:ea typeface="Arial"/>
                  <a:cs typeface="Arial"/>
                  <a:sym typeface="Arial"/>
                </a:endParaRPr>
              </a:p>
            </p:txBody>
          </p:sp>
        </p:grpSp>
        <p:pic>
          <p:nvPicPr>
            <p:cNvPr id="527" name="Google Shape;527;p44" descr="Arrow: Straight with solid fill"/>
            <p:cNvPicPr preferRelativeResize="0"/>
            <p:nvPr/>
          </p:nvPicPr>
          <p:blipFill rotWithShape="1">
            <a:blip r:embed="rId7">
              <a:alphaModFix/>
            </a:blip>
            <a:srcRect/>
            <a:stretch/>
          </p:blipFill>
          <p:spPr>
            <a:xfrm rot="-4195501">
              <a:off x="8073916" y="3842226"/>
              <a:ext cx="1067162" cy="713266"/>
            </a:xfrm>
            <a:prstGeom prst="rect">
              <a:avLst/>
            </a:prstGeom>
            <a:noFill/>
            <a:ln>
              <a:noFill/>
            </a:ln>
          </p:spPr>
        </p:pic>
      </p:grpSp>
      <p:sp>
        <p:nvSpPr>
          <p:cNvPr id="529" name="Google Shape;529;p44"/>
          <p:cNvSpPr/>
          <p:nvPr/>
        </p:nvSpPr>
        <p:spPr>
          <a:xfrm>
            <a:off x="2481425" y="4591256"/>
            <a:ext cx="7732243" cy="1221971"/>
          </a:xfrm>
          <a:prstGeom prst="roundRect">
            <a:avLst>
              <a:gd name="adj" fmla="val 16667"/>
            </a:avLst>
          </a:prstGeom>
          <a:solidFill>
            <a:schemeClr val="lt1"/>
          </a:solidFill>
          <a:ln w="31750" cap="flat" cmpd="sng">
            <a:solidFill>
              <a:srgbClr val="95C11F"/>
            </a:solidFill>
            <a:prstDash val="solid"/>
            <a:round/>
            <a:headEnd type="none" w="sm" len="sm"/>
            <a:tailEnd type="none" w="sm" len="sm"/>
          </a:ln>
          <a:effectLst>
            <a:outerShdw blurRad="76200" dist="1016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30" name="Google Shape;530;p44"/>
          <p:cNvSpPr txBox="1"/>
          <p:nvPr/>
        </p:nvSpPr>
        <p:spPr>
          <a:xfrm>
            <a:off x="3632338" y="4657213"/>
            <a:ext cx="6531956" cy="9848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50"/>
              <a:buFont typeface="Arial"/>
              <a:buNone/>
            </a:pPr>
            <a:r>
              <a:rPr lang="en-GB" sz="1450" b="1" i="0" u="none" strike="noStrike" cap="none">
                <a:solidFill>
                  <a:srgbClr val="000000"/>
                </a:solidFill>
                <a:latin typeface="Calibri"/>
                <a:ea typeface="Calibri"/>
                <a:cs typeface="Calibri"/>
                <a:sym typeface="Calibri"/>
              </a:rPr>
              <a:t>IP (İnternet Protokolü) adresi</a:t>
            </a:r>
            <a:r>
              <a:rPr lang="en-GB" sz="1450" b="0" i="0" u="none" strike="noStrike" cap="none">
                <a:solidFill>
                  <a:srgbClr val="000000"/>
                </a:solidFill>
                <a:latin typeface="Calibri"/>
                <a:ea typeface="Calibri"/>
                <a:cs typeface="Calibri"/>
                <a:sym typeface="Calibri"/>
              </a:rPr>
              <a:t>: İnternet üzerindeki her cihaz için (otomatik olarak oluşturulan) benzersiz bir tanımlayıcıdır. Benzersiz olduğu için IP adresi, tıpkı ev adresimizin gerçek dünyada benzersiz bir kimlik biçimi olması gibi, bir cihazın diğer tüm çevrim içi cihazlar arasından tanımlanmasını sağlar.</a:t>
            </a:r>
            <a:endParaRPr sz="1400" b="0" i="0" u="none" strike="noStrike" cap="none">
              <a:solidFill>
                <a:srgbClr val="000000"/>
              </a:solidFill>
              <a:latin typeface="Arial"/>
              <a:ea typeface="Arial"/>
              <a:cs typeface="Arial"/>
              <a:sym typeface="Arial"/>
            </a:endParaRPr>
          </a:p>
        </p:txBody>
      </p:sp>
      <p:sp>
        <p:nvSpPr>
          <p:cNvPr id="532" name="Google Shape;532;p44"/>
          <p:cNvSpPr txBox="1"/>
          <p:nvPr/>
        </p:nvSpPr>
        <p:spPr>
          <a:xfrm>
            <a:off x="-9928" y="6657945"/>
            <a:ext cx="5319335"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GB" sz="700" b="0" i="1" u="none" strike="noStrike" cap="none">
                <a:solidFill>
                  <a:srgbClr val="000000"/>
                </a:solidFill>
                <a:latin typeface="Calibri"/>
                <a:ea typeface="Calibri"/>
                <a:cs typeface="Calibri"/>
                <a:sym typeface="Calibri"/>
              </a:rPr>
              <a:t>Illustrations: </a:t>
            </a:r>
            <a:r>
              <a:rPr lang="en-GB" sz="700" b="0" i="1" u="sng" strike="noStrike" cap="none">
                <a:solidFill>
                  <a:srgbClr val="000000"/>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Digital Citizenship Education Handbook </a:t>
            </a:r>
            <a:r>
              <a:rPr lang="en-GB" sz="700" b="0" i="0" u="none" strike="noStrike" cap="none">
                <a:solidFill>
                  <a:srgbClr val="000000"/>
                </a:solidFill>
                <a:latin typeface="Calibri"/>
                <a:ea typeface="Calibri"/>
                <a:cs typeface="Calibri"/>
                <a:sym typeface="Calibri"/>
              </a:rPr>
              <a:t>(Edition 2022), ISBN 978-92-871-8779-6; © Council of Europe, March 2022</a:t>
            </a:r>
            <a:endParaRPr sz="1400" b="0" i="0" u="none" strike="noStrike" cap="none">
              <a:solidFill>
                <a:srgbClr val="000000"/>
              </a:solidFill>
              <a:latin typeface="Arial"/>
              <a:ea typeface="Arial"/>
              <a:cs typeface="Arial"/>
              <a:sym typeface="Arial"/>
            </a:endParaRPr>
          </a:p>
        </p:txBody>
      </p:sp>
      <p:grpSp>
        <p:nvGrpSpPr>
          <p:cNvPr id="533" name="Google Shape;533;p44"/>
          <p:cNvGrpSpPr/>
          <p:nvPr/>
        </p:nvGrpSpPr>
        <p:grpSpPr>
          <a:xfrm>
            <a:off x="2853323" y="5693283"/>
            <a:ext cx="6485353" cy="1221769"/>
            <a:chOff x="2453996" y="5660471"/>
            <a:chExt cx="6804303" cy="1319795"/>
          </a:xfrm>
        </p:grpSpPr>
        <p:pic>
          <p:nvPicPr>
            <p:cNvPr id="534" name="Google Shape;534;p44" descr="A picture containing logo&#10;&#10;Description automatically generated"/>
            <p:cNvPicPr preferRelativeResize="0"/>
            <p:nvPr/>
          </p:nvPicPr>
          <p:blipFill rotWithShape="1">
            <a:blip r:embed="rId9">
              <a:alphaModFix/>
            </a:blip>
            <a:srcRect/>
            <a:stretch/>
          </p:blipFill>
          <p:spPr>
            <a:xfrm>
              <a:off x="2453996" y="5978573"/>
              <a:ext cx="4181603" cy="699767"/>
            </a:xfrm>
            <a:prstGeom prst="rect">
              <a:avLst/>
            </a:prstGeom>
            <a:noFill/>
            <a:ln>
              <a:noFill/>
            </a:ln>
          </p:spPr>
        </p:pic>
        <p:pic>
          <p:nvPicPr>
            <p:cNvPr id="535" name="Google Shape;535;p44" descr="A red logo with a black background&#10;&#10;Description automatically generated"/>
            <p:cNvPicPr preferRelativeResize="0"/>
            <p:nvPr/>
          </p:nvPicPr>
          <p:blipFill rotWithShape="1">
            <a:blip r:embed="rId10">
              <a:alphaModFix/>
            </a:blip>
            <a:srcRect/>
            <a:stretch/>
          </p:blipFill>
          <p:spPr>
            <a:xfrm>
              <a:off x="7550330" y="5660471"/>
              <a:ext cx="1707969" cy="1319795"/>
            </a:xfrm>
            <a:prstGeom prst="rect">
              <a:avLst/>
            </a:prstGeom>
            <a:noFill/>
            <a:ln>
              <a:noFill/>
            </a:ln>
          </p:spPr>
        </p:pic>
      </p:grpSp>
      <p:pic>
        <p:nvPicPr>
          <p:cNvPr id="2" name="Graphic 1" descr="Head with gears outline">
            <a:extLst>
              <a:ext uri="{FF2B5EF4-FFF2-40B4-BE49-F238E27FC236}">
                <a16:creationId xmlns:a16="http://schemas.microsoft.com/office/drawing/2014/main" id="{37225C18-6998-FE58-11D7-6DDE37D4ACF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767645" y="4749372"/>
            <a:ext cx="800565" cy="8005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540"/>
        <p:cNvGrpSpPr/>
        <p:nvPr/>
      </p:nvGrpSpPr>
      <p:grpSpPr>
        <a:xfrm>
          <a:off x="0" y="0"/>
          <a:ext cx="0" cy="0"/>
          <a:chOff x="0" y="0"/>
          <a:chExt cx="0" cy="0"/>
        </a:xfrm>
      </p:grpSpPr>
      <p:sp>
        <p:nvSpPr>
          <p:cNvPr id="541" name="Google Shape;541;p45"/>
          <p:cNvSpPr txBox="1"/>
          <p:nvPr/>
        </p:nvSpPr>
        <p:spPr>
          <a:xfrm>
            <a:off x="5969723" y="892974"/>
            <a:ext cx="4689593" cy="40318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dirty="0" err="1">
                <a:solidFill>
                  <a:srgbClr val="000000"/>
                </a:solidFill>
                <a:latin typeface="Calibri"/>
                <a:ea typeface="Calibri"/>
                <a:cs typeface="Calibri"/>
                <a:sym typeface="Calibri"/>
              </a:rPr>
              <a:t>Çevrim</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dışı</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dünyadaki</a:t>
            </a:r>
            <a:r>
              <a:rPr lang="en-GB" sz="1600" b="0" i="0" u="none" strike="noStrike" cap="none" dirty="0">
                <a:solidFill>
                  <a:srgbClr val="000000"/>
                </a:solidFill>
                <a:latin typeface="Calibri"/>
                <a:ea typeface="Calibri"/>
                <a:cs typeface="Calibri"/>
                <a:sym typeface="Calibri"/>
              </a:rPr>
              <a:t> </a:t>
            </a:r>
            <a:r>
              <a:rPr lang="en-GB" sz="1600" b="1" i="0" u="none" strike="noStrike" cap="none" dirty="0" err="1">
                <a:solidFill>
                  <a:srgbClr val="000000"/>
                </a:solidFill>
                <a:latin typeface="Calibri"/>
                <a:ea typeface="Calibri"/>
                <a:cs typeface="Calibri"/>
                <a:sym typeface="Calibri"/>
              </a:rPr>
              <a:t>hak</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ve</a:t>
            </a:r>
            <a:r>
              <a:rPr lang="en-GB" sz="1600" b="0" i="0" u="none" strike="noStrike" cap="none" dirty="0">
                <a:solidFill>
                  <a:srgbClr val="000000"/>
                </a:solidFill>
                <a:latin typeface="Calibri"/>
                <a:ea typeface="Calibri"/>
                <a:cs typeface="Calibri"/>
                <a:sym typeface="Calibri"/>
              </a:rPr>
              <a:t> </a:t>
            </a:r>
            <a:r>
              <a:rPr lang="en-GB" sz="1600" b="1" i="0" u="none" strike="noStrike" cap="none" dirty="0" err="1">
                <a:solidFill>
                  <a:srgbClr val="000000"/>
                </a:solidFill>
                <a:latin typeface="Calibri"/>
                <a:ea typeface="Calibri"/>
                <a:cs typeface="Calibri"/>
                <a:sym typeface="Calibri"/>
              </a:rPr>
              <a:t>sorumlulukların</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bir</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listesini</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hazırlayın</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ve</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bunları</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çevrim</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içi</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hak</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ve</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sorumluluklara</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dönüştürün</a:t>
            </a:r>
            <a:r>
              <a:rPr lang="en-GB" sz="1600" b="0" i="0" u="none" strike="noStrike" cap="none" dirty="0">
                <a:solidFill>
                  <a:srgbClr val="000000"/>
                </a:solidFill>
                <a:latin typeface="Calibri"/>
                <a:ea typeface="Calibri"/>
                <a:cs typeface="Calibri"/>
                <a:sym typeface="Calibri"/>
              </a:rPr>
              <a:t>.</a:t>
            </a:r>
            <a:br>
              <a:rPr lang="en-GB" sz="1600" b="0" i="0" u="none" strike="noStrike" cap="none" dirty="0">
                <a:solidFill>
                  <a:srgbClr val="000000"/>
                </a:solidFill>
                <a:latin typeface="Calibri"/>
                <a:ea typeface="Calibri"/>
                <a:cs typeface="Calibri"/>
                <a:sym typeface="Calibri"/>
              </a:rPr>
            </a:br>
            <a:endParaRPr sz="16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dirty="0" err="1">
                <a:solidFill>
                  <a:srgbClr val="000000"/>
                </a:solidFill>
                <a:latin typeface="Calibri"/>
                <a:ea typeface="Calibri"/>
                <a:cs typeface="Calibri"/>
                <a:sym typeface="Calibri"/>
              </a:rPr>
              <a:t>Ailenizin</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odaklanması</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için</a:t>
            </a:r>
            <a:r>
              <a:rPr lang="en-GB" sz="1600" b="0" i="0" u="none" strike="noStrike" cap="none" dirty="0">
                <a:solidFill>
                  <a:srgbClr val="000000"/>
                </a:solidFill>
                <a:latin typeface="Calibri"/>
                <a:ea typeface="Calibri"/>
                <a:cs typeface="Calibri"/>
                <a:sym typeface="Calibri"/>
              </a:rPr>
              <a:t> her </a:t>
            </a:r>
            <a:r>
              <a:rPr lang="en-GB" sz="1600" b="0" i="0" u="none" strike="noStrike" cap="none" dirty="0" err="1">
                <a:solidFill>
                  <a:srgbClr val="000000"/>
                </a:solidFill>
                <a:latin typeface="Calibri"/>
                <a:ea typeface="Calibri"/>
                <a:cs typeface="Calibri"/>
                <a:sym typeface="Calibri"/>
              </a:rPr>
              <a:t>hafta</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bir</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çevrim</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içi</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hak</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seçin</a:t>
            </a:r>
            <a:r>
              <a:rPr lang="en-GB" sz="1600" b="0" i="0" u="none" strike="noStrike" cap="none" dirty="0">
                <a:solidFill>
                  <a:srgbClr val="000000"/>
                </a:solidFill>
                <a:latin typeface="Calibri"/>
                <a:ea typeface="Calibri"/>
                <a:cs typeface="Calibri"/>
                <a:sym typeface="Calibri"/>
              </a:rPr>
              <a:t>.</a:t>
            </a:r>
            <a:br>
              <a:rPr lang="en-GB" sz="1600" b="0" i="0" u="none" strike="noStrike" cap="none" dirty="0">
                <a:solidFill>
                  <a:srgbClr val="000000"/>
                </a:solidFill>
                <a:latin typeface="Calibri"/>
                <a:ea typeface="Calibri"/>
                <a:cs typeface="Calibri"/>
                <a:sym typeface="Calibri"/>
              </a:rPr>
            </a:br>
            <a:endParaRPr sz="16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GB" sz="1600" b="0" i="0" u="none" strike="noStrike" cap="none" dirty="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a:t>
            </a:r>
            <a:r>
              <a:rPr lang="en-GB" sz="1600" b="0" i="0" u="none" strike="noStrike" cap="none" dirty="0" err="1">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Kullanım</a:t>
            </a:r>
            <a:r>
              <a:rPr lang="en-GB" sz="1600" b="0" i="0" u="none" strike="noStrike" cap="none" dirty="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 </a:t>
            </a:r>
            <a:r>
              <a:rPr lang="en-GB" sz="1600" b="0" i="0" u="none" strike="noStrike" cap="none" dirty="0" err="1">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Koşullarını</a:t>
            </a:r>
            <a:r>
              <a:rPr lang="en-GB" sz="1600" b="0" i="0" u="none" strike="noStrike" cap="none" dirty="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 </a:t>
            </a:r>
            <a:r>
              <a:rPr lang="en-GB" sz="1600" b="0" i="0" u="none" strike="noStrike" cap="none" dirty="0" err="1">
                <a:solidFill>
                  <a:srgbClr val="000000"/>
                </a:solidFill>
                <a:latin typeface="Calibri"/>
                <a:ea typeface="Calibri"/>
                <a:cs typeface="Calibri"/>
                <a:sym typeface="Calibri"/>
              </a:rPr>
              <a:t>kontrol</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edin</a:t>
            </a:r>
            <a:r>
              <a:rPr lang="en-GB" sz="1600" b="0" i="0" u="none" strike="noStrike" cap="none" dirty="0">
                <a:solidFill>
                  <a:srgbClr val="000000"/>
                </a:solidFill>
                <a:latin typeface="Calibri"/>
                <a:ea typeface="Calibri"/>
                <a:cs typeface="Calibri"/>
                <a:sym typeface="Calibri"/>
              </a:rPr>
              <a:t>: ne </a:t>
            </a:r>
            <a:r>
              <a:rPr lang="en-GB" sz="1600" b="0" i="0" u="none" strike="noStrike" cap="none" dirty="0" err="1">
                <a:solidFill>
                  <a:srgbClr val="000000"/>
                </a:solidFill>
                <a:latin typeface="Calibri"/>
                <a:ea typeface="Calibri"/>
                <a:cs typeface="Calibri"/>
                <a:sym typeface="Calibri"/>
              </a:rPr>
              <a:t>kadar</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kişisel</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veri</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veriliyor</a:t>
            </a:r>
            <a:r>
              <a:rPr lang="en-GB" sz="1600" b="0" i="0" u="none" strike="noStrike" cap="none" dirty="0">
                <a:solidFill>
                  <a:srgbClr val="000000"/>
                </a:solidFill>
                <a:latin typeface="Calibri"/>
                <a:ea typeface="Calibri"/>
                <a:cs typeface="Calibri"/>
                <a:sym typeface="Calibri"/>
              </a:rPr>
              <a:t>?</a:t>
            </a:r>
            <a:br>
              <a:rPr lang="en-GB" sz="1600" b="0" i="0" u="none" strike="noStrike" cap="none" dirty="0">
                <a:solidFill>
                  <a:srgbClr val="000000"/>
                </a:solidFill>
                <a:latin typeface="Calibri"/>
                <a:ea typeface="Calibri"/>
                <a:cs typeface="Calibri"/>
                <a:sym typeface="Calibri"/>
              </a:rPr>
            </a:br>
            <a:endParaRPr sz="16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dirty="0" err="1">
                <a:solidFill>
                  <a:srgbClr val="000000"/>
                </a:solidFill>
                <a:latin typeface="Calibri"/>
                <a:ea typeface="Calibri"/>
                <a:cs typeface="Calibri"/>
                <a:sym typeface="Calibri"/>
              </a:rPr>
              <a:t>Çevrim</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içi</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haklara</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saygı</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gösterilmiyorsa</a:t>
            </a:r>
            <a:r>
              <a:rPr lang="en-GB" sz="1600" b="0" i="0" u="none" strike="noStrike" cap="none" dirty="0">
                <a:solidFill>
                  <a:srgbClr val="000000"/>
                </a:solidFill>
                <a:latin typeface="Calibri"/>
                <a:ea typeface="Calibri"/>
                <a:cs typeface="Calibri"/>
                <a:sym typeface="Calibri"/>
              </a:rPr>
              <a:t>: </a:t>
            </a:r>
            <a:br>
              <a:rPr lang="en-GB" sz="1600" b="0" i="0" u="none" strike="noStrike" cap="none" dirty="0">
                <a:solidFill>
                  <a:srgbClr val="000000"/>
                </a:solidFill>
                <a:latin typeface="Calibri"/>
                <a:ea typeface="Calibri"/>
                <a:cs typeface="Calibri"/>
                <a:sym typeface="Calibri"/>
              </a:rPr>
            </a:br>
            <a:r>
              <a:rPr lang="en-GB" sz="1600" b="0" i="0" u="none" strike="noStrike" cap="none" dirty="0">
                <a:solidFill>
                  <a:srgbClr val="000000"/>
                </a:solidFill>
                <a:latin typeface="Calibri"/>
                <a:ea typeface="Calibri"/>
                <a:cs typeface="Calibri"/>
                <a:sym typeface="Calibri"/>
              </a:rPr>
              <a:t>a) </a:t>
            </a:r>
            <a:r>
              <a:rPr lang="en-GB" sz="1600" b="0" i="0" u="none" strike="noStrike" cap="none" dirty="0" err="1">
                <a:solidFill>
                  <a:srgbClr val="000000"/>
                </a:solidFill>
                <a:latin typeface="Calibri"/>
                <a:ea typeface="Calibri"/>
                <a:cs typeface="Calibri"/>
                <a:sym typeface="Calibri"/>
              </a:rPr>
              <a:t>saldırgan</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içeriği</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görmezden</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gelin</a:t>
            </a:r>
            <a:r>
              <a:rPr lang="en-GB" sz="1600" b="0" i="0" u="none" strike="noStrike" cap="none" dirty="0">
                <a:solidFill>
                  <a:srgbClr val="000000"/>
                </a:solidFill>
                <a:latin typeface="Calibri"/>
                <a:ea typeface="Calibri"/>
                <a:cs typeface="Calibri"/>
                <a:sym typeface="Calibri"/>
              </a:rPr>
              <a:t>, b) </a:t>
            </a:r>
            <a:r>
              <a:rPr lang="en-GB" sz="1600" b="0" i="0" u="none" strike="noStrike" cap="none" dirty="0" err="1">
                <a:solidFill>
                  <a:srgbClr val="000000"/>
                </a:solidFill>
                <a:latin typeface="Calibri"/>
                <a:ea typeface="Calibri"/>
                <a:cs typeface="Calibri"/>
                <a:sym typeface="Calibri"/>
              </a:rPr>
              <a:t>göndereni</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engelleyin</a:t>
            </a:r>
            <a:r>
              <a:rPr lang="en-GB" sz="1600" b="0" i="0" u="none" strike="noStrike" cap="none" dirty="0">
                <a:solidFill>
                  <a:srgbClr val="000000"/>
                </a:solidFill>
                <a:latin typeface="Calibri"/>
                <a:ea typeface="Calibri"/>
                <a:cs typeface="Calibri"/>
                <a:sym typeface="Calibri"/>
              </a:rPr>
              <a:t>, c) </a:t>
            </a:r>
            <a:r>
              <a:rPr lang="en-GB" sz="1600" b="0" i="0" u="none" strike="noStrike" cap="none" dirty="0" err="1">
                <a:solidFill>
                  <a:srgbClr val="000000"/>
                </a:solidFill>
                <a:latin typeface="Calibri"/>
                <a:ea typeface="Calibri"/>
                <a:cs typeface="Calibri"/>
                <a:sym typeface="Calibri"/>
              </a:rPr>
              <a:t>olayı</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rapor</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edin</a:t>
            </a:r>
            <a:r>
              <a:rPr lang="en-GB" sz="1600" b="0" i="0" u="none" strike="noStrike" cap="none" dirty="0">
                <a:solidFill>
                  <a:srgbClr val="000000"/>
                </a:solidFill>
                <a:latin typeface="Calibri"/>
                <a:ea typeface="Calibri"/>
                <a:cs typeface="Calibri"/>
                <a:sym typeface="Calibri"/>
              </a:rPr>
              <a:t>.</a:t>
            </a:r>
            <a:br>
              <a:rPr lang="en-GB" sz="1600" b="0" i="0" u="none" strike="noStrike" cap="none" dirty="0">
                <a:solidFill>
                  <a:srgbClr val="000000"/>
                </a:solidFill>
                <a:latin typeface="Calibri"/>
                <a:ea typeface="Calibri"/>
                <a:cs typeface="Calibri"/>
                <a:sym typeface="Calibri"/>
              </a:rPr>
            </a:br>
            <a:endParaRPr sz="16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GB" sz="1600" b="0" i="0" u="none" strike="noStrike" cap="none" dirty="0" err="1">
                <a:solidFill>
                  <a:srgbClr val="000000"/>
                </a:solidFill>
                <a:latin typeface="Calibri"/>
                <a:ea typeface="Calibri"/>
                <a:cs typeface="Calibri"/>
                <a:sym typeface="Calibri"/>
              </a:rPr>
              <a:t>Çocuklarınızın</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favori</a:t>
            </a:r>
            <a:r>
              <a:rPr lang="en-GB" sz="1600" b="0" i="0" u="none" strike="noStrike" cap="none" dirty="0">
                <a:solidFill>
                  <a:srgbClr val="000000"/>
                </a:solidFill>
                <a:latin typeface="Calibri"/>
                <a:ea typeface="Calibri"/>
                <a:cs typeface="Calibri"/>
                <a:sym typeface="Calibri"/>
              </a:rPr>
              <a:t> web </a:t>
            </a:r>
            <a:r>
              <a:rPr lang="en-GB" sz="1600" b="0" i="0" u="none" strike="noStrike" cap="none" dirty="0" err="1">
                <a:solidFill>
                  <a:srgbClr val="000000"/>
                </a:solidFill>
                <a:latin typeface="Calibri"/>
                <a:ea typeface="Calibri"/>
                <a:cs typeface="Calibri"/>
                <a:sym typeface="Calibri"/>
              </a:rPr>
              <a:t>sitelerindeki</a:t>
            </a:r>
            <a:r>
              <a:rPr lang="en-GB" sz="1600" b="0" i="0" u="none" strike="noStrike" cap="none" dirty="0">
                <a:solidFill>
                  <a:srgbClr val="000000"/>
                </a:solidFill>
                <a:latin typeface="Calibri"/>
                <a:ea typeface="Calibri"/>
                <a:cs typeface="Calibri"/>
                <a:sym typeface="Calibri"/>
              </a:rPr>
              <a:t> </a:t>
            </a:r>
            <a:r>
              <a:rPr lang="en-GB" sz="1600" b="0" i="0" u="none" strike="noStrike" cap="none" dirty="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a:t>
            </a:r>
            <a:r>
              <a:rPr lang="en-GB" sz="1600" b="0" i="0" u="none" strike="noStrike" cap="none" dirty="0" err="1">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engelle</a:t>
            </a:r>
            <a:r>
              <a:rPr lang="en-GB" sz="1600" b="0" i="0" u="none" strike="noStrike" cap="none" dirty="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 </a:t>
            </a:r>
            <a:r>
              <a:rPr lang="en-GB" sz="1600" b="0" i="0" u="none" strike="noStrike" cap="none" dirty="0" err="1">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ve</a:t>
            </a:r>
            <a:r>
              <a:rPr lang="en-GB" sz="1600" b="0" i="0" u="none" strike="noStrike" cap="none" dirty="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 </a:t>
            </a:r>
            <a:r>
              <a:rPr lang="en-GB" sz="1600" b="0" i="0" u="none" strike="noStrike" cap="none" dirty="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a:t>
            </a:r>
            <a:r>
              <a:rPr lang="en-GB" sz="1600" b="0" i="0" u="none" strike="noStrike" cap="none" dirty="0" err="1">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bildir</a:t>
            </a:r>
            <a:r>
              <a:rPr lang="en-GB" sz="1600" b="0" i="0" u="none" strike="noStrike" cap="none" dirty="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a:t>
            </a:r>
            <a:r>
              <a:rPr lang="en-GB" sz="1600" b="0" i="0" u="none" strike="noStrike" cap="none" dirty="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 </a:t>
            </a:r>
            <a:r>
              <a:rPr lang="en-GB" sz="1600" b="0" i="0" u="none" strike="noStrike" cap="none" dirty="0" err="1">
                <a:solidFill>
                  <a:srgbClr val="000000"/>
                </a:solidFill>
                <a:latin typeface="Calibri"/>
                <a:ea typeface="Calibri"/>
                <a:cs typeface="Calibri"/>
                <a:sym typeface="Calibri"/>
              </a:rPr>
              <a:t>düğmelerinin</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nasıl</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kullanılacağını</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tartışın</a:t>
            </a:r>
            <a:r>
              <a:rPr lang="en-GB" sz="1600" b="0" i="0" u="none" strike="noStrike" cap="none" dirty="0">
                <a:solidFill>
                  <a:srgbClr val="000000"/>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
        <p:nvSpPr>
          <p:cNvPr id="542" name="Google Shape;542;p45"/>
          <p:cNvSpPr/>
          <p:nvPr/>
        </p:nvSpPr>
        <p:spPr>
          <a:xfrm>
            <a:off x="0" y="0"/>
            <a:ext cx="12192000" cy="759600"/>
          </a:xfrm>
          <a:prstGeom prst="rect">
            <a:avLst/>
          </a:prstGeom>
          <a:solidFill>
            <a:srgbClr val="95C11F"/>
          </a:solidFill>
          <a:ln w="25400" cap="flat" cmpd="sng">
            <a:solidFill>
              <a:srgbClr val="95C11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chemeClr val="lt1"/>
                </a:solidFill>
                <a:latin typeface="Arial"/>
                <a:ea typeface="Arial"/>
                <a:cs typeface="Arial"/>
                <a:sym typeface="Arial"/>
              </a:rPr>
              <a:t>Haklar ve Sorumluluklar</a:t>
            </a:r>
            <a:endParaRPr sz="2800" b="1" i="0" u="none" strike="noStrike" cap="none">
              <a:solidFill>
                <a:schemeClr val="lt1"/>
              </a:solidFill>
              <a:latin typeface="Arial"/>
              <a:ea typeface="Arial"/>
              <a:cs typeface="Arial"/>
              <a:sym typeface="Arial"/>
            </a:endParaRPr>
          </a:p>
        </p:txBody>
      </p:sp>
      <p:pic>
        <p:nvPicPr>
          <p:cNvPr id="543" name="Google Shape;543;p45"/>
          <p:cNvPicPr preferRelativeResize="0"/>
          <p:nvPr/>
        </p:nvPicPr>
        <p:blipFill rotWithShape="1">
          <a:blip r:embed="rId3">
            <a:alphaModFix/>
          </a:blip>
          <a:srcRect/>
          <a:stretch/>
        </p:blipFill>
        <p:spPr>
          <a:xfrm>
            <a:off x="11531854" y="67680"/>
            <a:ext cx="660146" cy="595884"/>
          </a:xfrm>
          <a:prstGeom prst="rect">
            <a:avLst/>
          </a:prstGeom>
          <a:noFill/>
          <a:ln>
            <a:noFill/>
          </a:ln>
        </p:spPr>
      </p:pic>
      <p:sp>
        <p:nvSpPr>
          <p:cNvPr id="544" name="Google Shape;544;p45"/>
          <p:cNvSpPr/>
          <p:nvPr/>
        </p:nvSpPr>
        <p:spPr>
          <a:xfrm rot="5400000">
            <a:off x="0" y="0"/>
            <a:ext cx="759600" cy="75960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45" name="Google Shape;545;p45"/>
          <p:cNvSpPr txBox="1"/>
          <p:nvPr/>
        </p:nvSpPr>
        <p:spPr>
          <a:xfrm>
            <a:off x="33470" y="116044"/>
            <a:ext cx="46358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95C11F"/>
                </a:solidFill>
                <a:latin typeface="Calibri"/>
                <a:ea typeface="Calibri"/>
                <a:cs typeface="Calibri"/>
                <a:sym typeface="Calibri"/>
              </a:rPr>
              <a:t>8.</a:t>
            </a:r>
            <a:endParaRPr sz="2800" b="1" i="0" u="none" strike="noStrike" cap="none">
              <a:solidFill>
                <a:srgbClr val="95C11F"/>
              </a:solidFill>
              <a:latin typeface="Calibri"/>
              <a:ea typeface="Calibri"/>
              <a:cs typeface="Calibri"/>
              <a:sym typeface="Calibri"/>
            </a:endParaRPr>
          </a:p>
        </p:txBody>
      </p:sp>
      <p:pic>
        <p:nvPicPr>
          <p:cNvPr id="546" name="Google Shape;546;p45"/>
          <p:cNvPicPr preferRelativeResize="0"/>
          <p:nvPr/>
        </p:nvPicPr>
        <p:blipFill rotWithShape="1">
          <a:blip r:embed="rId4">
            <a:alphaModFix/>
          </a:blip>
          <a:srcRect/>
          <a:stretch/>
        </p:blipFill>
        <p:spPr>
          <a:xfrm>
            <a:off x="1783645" y="1196887"/>
            <a:ext cx="3184301" cy="2880000"/>
          </a:xfrm>
          <a:prstGeom prst="rect">
            <a:avLst/>
          </a:prstGeom>
          <a:noFill/>
          <a:ln>
            <a:noFill/>
          </a:ln>
        </p:spPr>
      </p:pic>
      <p:pic>
        <p:nvPicPr>
          <p:cNvPr id="547" name="Google Shape;547;p45" descr="Scales of justice with solid fill"/>
          <p:cNvPicPr preferRelativeResize="0"/>
          <p:nvPr/>
        </p:nvPicPr>
        <p:blipFill rotWithShape="1">
          <a:blip r:embed="rId5">
            <a:alphaModFix/>
          </a:blip>
          <a:srcRect/>
          <a:stretch/>
        </p:blipFill>
        <p:spPr>
          <a:xfrm>
            <a:off x="5430550" y="934282"/>
            <a:ext cx="540000" cy="540000"/>
          </a:xfrm>
          <a:prstGeom prst="rect">
            <a:avLst/>
          </a:prstGeom>
          <a:noFill/>
          <a:ln>
            <a:noFill/>
          </a:ln>
        </p:spPr>
      </p:pic>
      <p:pic>
        <p:nvPicPr>
          <p:cNvPr id="548" name="Google Shape;548;p45" descr="Scales of justice with solid fill"/>
          <p:cNvPicPr preferRelativeResize="0"/>
          <p:nvPr/>
        </p:nvPicPr>
        <p:blipFill rotWithShape="1">
          <a:blip r:embed="rId5">
            <a:alphaModFix/>
          </a:blip>
          <a:srcRect/>
          <a:stretch/>
        </p:blipFill>
        <p:spPr>
          <a:xfrm>
            <a:off x="5430550" y="1816618"/>
            <a:ext cx="540000" cy="540000"/>
          </a:xfrm>
          <a:prstGeom prst="rect">
            <a:avLst/>
          </a:prstGeom>
          <a:noFill/>
          <a:ln>
            <a:noFill/>
          </a:ln>
        </p:spPr>
      </p:pic>
      <p:pic>
        <p:nvPicPr>
          <p:cNvPr id="549" name="Google Shape;549;p45" descr="Scales of justice with solid fill"/>
          <p:cNvPicPr preferRelativeResize="0"/>
          <p:nvPr/>
        </p:nvPicPr>
        <p:blipFill rotWithShape="1">
          <a:blip r:embed="rId5">
            <a:alphaModFix/>
          </a:blip>
          <a:srcRect/>
          <a:stretch/>
        </p:blipFill>
        <p:spPr>
          <a:xfrm>
            <a:off x="5430550" y="2546945"/>
            <a:ext cx="540000" cy="540000"/>
          </a:xfrm>
          <a:prstGeom prst="rect">
            <a:avLst/>
          </a:prstGeom>
          <a:noFill/>
          <a:ln>
            <a:noFill/>
          </a:ln>
        </p:spPr>
      </p:pic>
      <p:pic>
        <p:nvPicPr>
          <p:cNvPr id="550" name="Google Shape;550;p45" descr="Scales of justice with solid fill"/>
          <p:cNvPicPr preferRelativeResize="0"/>
          <p:nvPr/>
        </p:nvPicPr>
        <p:blipFill rotWithShape="1">
          <a:blip r:embed="rId5">
            <a:alphaModFix/>
          </a:blip>
          <a:srcRect/>
          <a:stretch/>
        </p:blipFill>
        <p:spPr>
          <a:xfrm>
            <a:off x="5429722" y="3296926"/>
            <a:ext cx="540000" cy="540000"/>
          </a:xfrm>
          <a:prstGeom prst="rect">
            <a:avLst/>
          </a:prstGeom>
          <a:noFill/>
          <a:ln>
            <a:noFill/>
          </a:ln>
        </p:spPr>
      </p:pic>
      <p:pic>
        <p:nvPicPr>
          <p:cNvPr id="551" name="Google Shape;551;p45" descr="Scales of justice with solid fill"/>
          <p:cNvPicPr preferRelativeResize="0"/>
          <p:nvPr/>
        </p:nvPicPr>
        <p:blipFill rotWithShape="1">
          <a:blip r:embed="rId5">
            <a:alphaModFix/>
          </a:blip>
          <a:srcRect/>
          <a:stretch/>
        </p:blipFill>
        <p:spPr>
          <a:xfrm>
            <a:off x="5429722" y="4286014"/>
            <a:ext cx="540000" cy="540000"/>
          </a:xfrm>
          <a:prstGeom prst="rect">
            <a:avLst/>
          </a:prstGeom>
          <a:noFill/>
          <a:ln>
            <a:noFill/>
          </a:ln>
        </p:spPr>
      </p:pic>
      <p:grpSp>
        <p:nvGrpSpPr>
          <p:cNvPr id="552" name="Google Shape;552;p45"/>
          <p:cNvGrpSpPr/>
          <p:nvPr/>
        </p:nvGrpSpPr>
        <p:grpSpPr>
          <a:xfrm>
            <a:off x="217283" y="4924846"/>
            <a:ext cx="11832879" cy="861278"/>
            <a:chOff x="1012724" y="5254853"/>
            <a:chExt cx="6803922" cy="1509743"/>
          </a:xfrm>
        </p:grpSpPr>
        <p:sp>
          <p:nvSpPr>
            <p:cNvPr id="553" name="Google Shape;553;p45"/>
            <p:cNvSpPr/>
            <p:nvPr/>
          </p:nvSpPr>
          <p:spPr>
            <a:xfrm>
              <a:off x="1012724" y="5278149"/>
              <a:ext cx="6803922" cy="1486447"/>
            </a:xfrm>
            <a:prstGeom prst="roundRect">
              <a:avLst>
                <a:gd name="adj" fmla="val 16667"/>
              </a:avLst>
            </a:prstGeom>
            <a:solidFill>
              <a:schemeClr val="lt1"/>
            </a:solidFill>
            <a:ln w="31750" cap="flat" cmpd="sng">
              <a:solidFill>
                <a:srgbClr val="95C11F"/>
              </a:solidFill>
              <a:prstDash val="solid"/>
              <a:round/>
              <a:headEnd type="none" w="sm" len="sm"/>
              <a:tailEnd type="none" w="sm" len="sm"/>
            </a:ln>
            <a:effectLst>
              <a:outerShdw blurRad="76200" dist="1016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54" name="Google Shape;554;p45"/>
            <p:cNvSpPr txBox="1"/>
            <p:nvPr/>
          </p:nvSpPr>
          <p:spPr>
            <a:xfrm>
              <a:off x="1069223" y="5254853"/>
              <a:ext cx="6647400" cy="1295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Calibri"/>
                  <a:ea typeface="Calibri"/>
                  <a:cs typeface="Calibri"/>
                  <a:sym typeface="Calibri"/>
                </a:rPr>
                <a:t>Hak örnekleri</a:t>
              </a:r>
              <a:r>
                <a:rPr lang="en-GB" sz="1400" b="0" i="0" u="none" strike="noStrike" cap="none">
                  <a:solidFill>
                    <a:srgbClr val="000000"/>
                  </a:solidFill>
                  <a:latin typeface="Calibri"/>
                  <a:ea typeface="Calibri"/>
                  <a:cs typeface="Calibri"/>
                  <a:sym typeface="Calibri"/>
                </a:rPr>
                <a:t>: Mahremiyet ve katılım hakkı, ifade özgürlüğü hakkı, inanç özgürlüğü hakkı, eğitim hakkı, eşitlik hakkı.</a:t>
              </a:r>
              <a:br>
                <a:rPr lang="en-GB" sz="1400" b="0" i="0" u="none" strike="noStrike" cap="none">
                  <a:solidFill>
                    <a:srgbClr val="000000"/>
                  </a:solidFill>
                  <a:latin typeface="Calibri"/>
                  <a:ea typeface="Calibri"/>
                  <a:cs typeface="Calibri"/>
                  <a:sym typeface="Calibri"/>
                </a:rPr>
              </a:br>
              <a:r>
                <a:rPr lang="en-GB" sz="1400" b="1" i="0" u="none" strike="noStrike" cap="none">
                  <a:solidFill>
                    <a:srgbClr val="000000"/>
                  </a:solidFill>
                  <a:latin typeface="Calibri"/>
                  <a:ea typeface="Calibri"/>
                  <a:cs typeface="Calibri"/>
                  <a:sym typeface="Calibri"/>
                </a:rPr>
                <a:t>Sorumluluk örnekleri</a:t>
              </a:r>
              <a:r>
                <a:rPr lang="en-GB" sz="1400" b="0" i="0" u="none" strike="noStrike" cap="none">
                  <a:solidFill>
                    <a:srgbClr val="000000"/>
                  </a:solidFill>
                  <a:latin typeface="Calibri"/>
                  <a:ea typeface="Calibri"/>
                  <a:cs typeface="Calibri"/>
                  <a:sym typeface="Calibri"/>
                </a:rPr>
                <a:t>:</a:t>
              </a:r>
              <a:r>
                <a:rPr lang="en-GB" sz="1400" b="0" i="0" u="none" strike="noStrike" cap="none">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 Diğe</a:t>
              </a:r>
              <a:r>
                <a:rPr lang="en-GB" sz="1400" b="0" i="0" u="none" strike="noStrike" cap="none">
                  <a:solidFill>
                    <a:srgbClr val="000000"/>
                  </a:solidFill>
                  <a:latin typeface="Calibri"/>
                  <a:ea typeface="Calibri"/>
                  <a:cs typeface="Calibri"/>
                  <a:sym typeface="Calibri"/>
                </a:rPr>
                <a:t>r insanların mahremiyetine saygı göstermek, herkese adil davranmak, başkalarının görüşlerine saygı göstermek, diğer insanların haklarını ihlal etmekten kaçınmak.</a:t>
              </a:r>
              <a:endParaRPr sz="1400" b="0" i="0" u="none" strike="noStrike" cap="none">
                <a:solidFill>
                  <a:srgbClr val="000000"/>
                </a:solidFill>
                <a:latin typeface="Arial"/>
                <a:ea typeface="Arial"/>
                <a:cs typeface="Arial"/>
                <a:sym typeface="Arial"/>
              </a:endParaRPr>
            </a:p>
          </p:txBody>
        </p:sp>
      </p:grpSp>
      <p:sp>
        <p:nvSpPr>
          <p:cNvPr id="555" name="Google Shape;555;p45"/>
          <p:cNvSpPr txBox="1"/>
          <p:nvPr/>
        </p:nvSpPr>
        <p:spPr>
          <a:xfrm>
            <a:off x="0" y="6657945"/>
            <a:ext cx="5319335"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GB" sz="700" b="0" i="1" u="none" strike="noStrike" cap="none">
                <a:solidFill>
                  <a:srgbClr val="000000"/>
                </a:solidFill>
                <a:latin typeface="Calibri"/>
                <a:ea typeface="Calibri"/>
                <a:cs typeface="Calibri"/>
                <a:sym typeface="Calibri"/>
              </a:rPr>
              <a:t>Illustrations: </a:t>
            </a:r>
            <a:r>
              <a:rPr lang="en-GB" sz="700" b="0" i="1" u="sng" strike="noStrike" cap="none">
                <a:solidFill>
                  <a:srgbClr val="000000"/>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Digital Citizenship Education Handbook </a:t>
            </a:r>
            <a:r>
              <a:rPr lang="en-GB" sz="700" b="0" i="0" u="none" strike="noStrike" cap="none">
                <a:solidFill>
                  <a:srgbClr val="000000"/>
                </a:solidFill>
                <a:latin typeface="Calibri"/>
                <a:ea typeface="Calibri"/>
                <a:cs typeface="Calibri"/>
                <a:sym typeface="Calibri"/>
              </a:rPr>
              <a:t>(Edition 2022), ISBN 978-92-871-8779-6; © Council of Europe, March 2022</a:t>
            </a:r>
            <a:endParaRPr sz="1400" b="0" i="0" u="none" strike="noStrike" cap="none">
              <a:solidFill>
                <a:srgbClr val="000000"/>
              </a:solidFill>
              <a:latin typeface="Arial"/>
              <a:ea typeface="Arial"/>
              <a:cs typeface="Arial"/>
              <a:sym typeface="Arial"/>
            </a:endParaRPr>
          </a:p>
        </p:txBody>
      </p:sp>
      <p:grpSp>
        <p:nvGrpSpPr>
          <p:cNvPr id="556" name="Google Shape;556;p45"/>
          <p:cNvGrpSpPr/>
          <p:nvPr/>
        </p:nvGrpSpPr>
        <p:grpSpPr>
          <a:xfrm>
            <a:off x="2853323" y="5693283"/>
            <a:ext cx="6485353" cy="1221769"/>
            <a:chOff x="2453996" y="5660471"/>
            <a:chExt cx="6804303" cy="1319795"/>
          </a:xfrm>
        </p:grpSpPr>
        <p:pic>
          <p:nvPicPr>
            <p:cNvPr id="557" name="Google Shape;557;p45" descr="A picture containing logo&#10;&#10;Description automatically generated"/>
            <p:cNvPicPr preferRelativeResize="0"/>
            <p:nvPr/>
          </p:nvPicPr>
          <p:blipFill rotWithShape="1">
            <a:blip r:embed="rId7">
              <a:alphaModFix/>
            </a:blip>
            <a:srcRect/>
            <a:stretch/>
          </p:blipFill>
          <p:spPr>
            <a:xfrm>
              <a:off x="2453996" y="5978573"/>
              <a:ext cx="4181603" cy="699767"/>
            </a:xfrm>
            <a:prstGeom prst="rect">
              <a:avLst/>
            </a:prstGeom>
            <a:noFill/>
            <a:ln>
              <a:noFill/>
            </a:ln>
          </p:spPr>
        </p:pic>
        <p:pic>
          <p:nvPicPr>
            <p:cNvPr id="558" name="Google Shape;558;p45" descr="A red logo with a black background&#10;&#10;Description automatically generated"/>
            <p:cNvPicPr preferRelativeResize="0"/>
            <p:nvPr/>
          </p:nvPicPr>
          <p:blipFill rotWithShape="1">
            <a:blip r:embed="rId8">
              <a:alphaModFix/>
            </a:blip>
            <a:srcRect/>
            <a:stretch/>
          </p:blipFill>
          <p:spPr>
            <a:xfrm>
              <a:off x="7550330" y="5660471"/>
              <a:ext cx="1707969" cy="1319795"/>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6"/>
                                        </p:tgtEl>
                                        <p:attrNameLst>
                                          <p:attrName>style.visibility</p:attrName>
                                        </p:attrNameLst>
                                      </p:cBhvr>
                                      <p:to>
                                        <p:strVal val="visible"/>
                                      </p:to>
                                    </p:set>
                                    <p:animEffect transition="in" filter="fade">
                                      <p:cBhvr>
                                        <p:cTn id="7" dur="2000"/>
                                        <p:tgtEl>
                                          <p:spTgt spid="546"/>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47"/>
                                        </p:tgtEl>
                                        <p:attrNameLst>
                                          <p:attrName>style.visibility</p:attrName>
                                        </p:attrNameLst>
                                      </p:cBhvr>
                                      <p:to>
                                        <p:strVal val="visible"/>
                                      </p:to>
                                    </p:set>
                                    <p:animEffect transition="in" filter="fade">
                                      <p:cBhvr>
                                        <p:cTn id="11" dur="500"/>
                                        <p:tgtEl>
                                          <p:spTgt spid="547"/>
                                        </p:tgtEl>
                                      </p:cBhvr>
                                    </p:animEffect>
                                  </p:childTnLst>
                                </p:cTn>
                              </p:par>
                              <p:par>
                                <p:cTn id="12" presetID="10" presetClass="entr" presetSubtype="0" fill="hold" nodeType="withEffect">
                                  <p:stCondLst>
                                    <p:cond delay="0"/>
                                  </p:stCondLst>
                                  <p:childTnLst>
                                    <p:set>
                                      <p:cBhvr>
                                        <p:cTn id="13" dur="1" fill="hold">
                                          <p:stCondLst>
                                            <p:cond delay="0"/>
                                          </p:stCondLst>
                                        </p:cTn>
                                        <p:tgtEl>
                                          <p:spTgt spid="541">
                                            <p:txEl>
                                              <p:pRg st="0" end="0"/>
                                            </p:txEl>
                                          </p:spTgt>
                                        </p:tgtEl>
                                        <p:attrNameLst>
                                          <p:attrName>style.visibility</p:attrName>
                                        </p:attrNameLst>
                                      </p:cBhvr>
                                      <p:to>
                                        <p:strVal val="visible"/>
                                      </p:to>
                                    </p:set>
                                    <p:animEffect transition="in" filter="fade">
                                      <p:cBhvr>
                                        <p:cTn id="14" dur="500"/>
                                        <p:tgtEl>
                                          <p:spTgt spid="541">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541">
                                            <p:txEl>
                                              <p:pRg st="1" end="1"/>
                                            </p:txEl>
                                          </p:spTgt>
                                        </p:tgtEl>
                                        <p:attrNameLst>
                                          <p:attrName>style.visibility</p:attrName>
                                        </p:attrNameLst>
                                      </p:cBhvr>
                                      <p:to>
                                        <p:strVal val="visible"/>
                                      </p:to>
                                    </p:set>
                                    <p:animEffect transition="in" filter="fade">
                                      <p:cBhvr>
                                        <p:cTn id="17" dur="500"/>
                                        <p:tgtEl>
                                          <p:spTgt spid="541">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41">
                                            <p:txEl>
                                              <p:pRg st="2" end="2"/>
                                            </p:txEl>
                                          </p:spTgt>
                                        </p:tgtEl>
                                        <p:attrNameLst>
                                          <p:attrName>style.visibility</p:attrName>
                                        </p:attrNameLst>
                                      </p:cBhvr>
                                      <p:to>
                                        <p:strVal val="visible"/>
                                      </p:to>
                                    </p:set>
                                    <p:animEffect transition="in" filter="fade">
                                      <p:cBhvr>
                                        <p:cTn id="20" dur="500"/>
                                        <p:tgtEl>
                                          <p:spTgt spid="541">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41">
                                            <p:txEl>
                                              <p:pRg st="3" end="3"/>
                                            </p:txEl>
                                          </p:spTgt>
                                        </p:tgtEl>
                                        <p:attrNameLst>
                                          <p:attrName>style.visibility</p:attrName>
                                        </p:attrNameLst>
                                      </p:cBhvr>
                                      <p:to>
                                        <p:strVal val="visible"/>
                                      </p:to>
                                    </p:set>
                                    <p:animEffect transition="in" filter="fade">
                                      <p:cBhvr>
                                        <p:cTn id="23" dur="500"/>
                                        <p:tgtEl>
                                          <p:spTgt spid="541">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41">
                                            <p:txEl>
                                              <p:pRg st="4" end="4"/>
                                            </p:txEl>
                                          </p:spTgt>
                                        </p:tgtEl>
                                        <p:attrNameLst>
                                          <p:attrName>style.visibility</p:attrName>
                                        </p:attrNameLst>
                                      </p:cBhvr>
                                      <p:to>
                                        <p:strVal val="visible"/>
                                      </p:to>
                                    </p:set>
                                    <p:animEffect transition="in" filter="fade">
                                      <p:cBhvr>
                                        <p:cTn id="26" dur="500"/>
                                        <p:tgtEl>
                                          <p:spTgt spid="541">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52"/>
                                        </p:tgtEl>
                                        <p:attrNameLst>
                                          <p:attrName>style.visibility</p:attrName>
                                        </p:attrNameLst>
                                      </p:cBhvr>
                                      <p:to>
                                        <p:strVal val="visible"/>
                                      </p:to>
                                    </p:set>
                                    <p:animEffect transition="in" filter="fade">
                                      <p:cBhvr>
                                        <p:cTn id="29" dur="500"/>
                                        <p:tgtEl>
                                          <p:spTgt spid="55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48"/>
                                        </p:tgtEl>
                                        <p:attrNameLst>
                                          <p:attrName>style.visibility</p:attrName>
                                        </p:attrNameLst>
                                      </p:cBhvr>
                                      <p:to>
                                        <p:strVal val="visible"/>
                                      </p:to>
                                    </p:set>
                                    <p:animEffect transition="in" filter="fade">
                                      <p:cBhvr>
                                        <p:cTn id="34" dur="500"/>
                                        <p:tgtEl>
                                          <p:spTgt spid="548"/>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nodeType="clickEffect">
                                  <p:stCondLst>
                                    <p:cond delay="0"/>
                                  </p:stCondLst>
                                  <p:childTnLst>
                                    <p:anim calcmode="lin" valueType="num">
                                      <p:cBhvr additive="base">
                                        <p:cTn id="38" dur="500"/>
                                        <p:tgtEl>
                                          <p:spTgt spid="552"/>
                                        </p:tgtEl>
                                        <p:attrNameLst>
                                          <p:attrName>ppt_y</p:attrName>
                                        </p:attrNameLst>
                                      </p:cBhvr>
                                      <p:tavLst>
                                        <p:tav tm="0">
                                          <p:val>
                                            <p:strVal val="#ppt_y"/>
                                          </p:val>
                                        </p:tav>
                                        <p:tav tm="100000">
                                          <p:val>
                                            <p:strVal val="#ppt_y+1"/>
                                          </p:val>
                                        </p:tav>
                                      </p:tavLst>
                                    </p:anim>
                                    <p:set>
                                      <p:cBhvr>
                                        <p:cTn id="39" dur="1" fill="hold">
                                          <p:stCondLst>
                                            <p:cond delay="500"/>
                                          </p:stCondLst>
                                        </p:cTn>
                                        <p:tgtEl>
                                          <p:spTgt spid="552"/>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549"/>
                                        </p:tgtEl>
                                        <p:attrNameLst>
                                          <p:attrName>style.visibility</p:attrName>
                                        </p:attrNameLst>
                                      </p:cBhvr>
                                      <p:to>
                                        <p:strVal val="visible"/>
                                      </p:to>
                                    </p:set>
                                    <p:animEffect transition="in" filter="fade">
                                      <p:cBhvr>
                                        <p:cTn id="42" dur="500"/>
                                        <p:tgtEl>
                                          <p:spTgt spid="54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50"/>
                                        </p:tgtEl>
                                        <p:attrNameLst>
                                          <p:attrName>style.visibility</p:attrName>
                                        </p:attrNameLst>
                                      </p:cBhvr>
                                      <p:to>
                                        <p:strVal val="visible"/>
                                      </p:to>
                                    </p:set>
                                    <p:animEffect transition="in" filter="fade">
                                      <p:cBhvr>
                                        <p:cTn id="47" dur="500"/>
                                        <p:tgtEl>
                                          <p:spTgt spid="55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51"/>
                                        </p:tgtEl>
                                        <p:attrNameLst>
                                          <p:attrName>style.visibility</p:attrName>
                                        </p:attrNameLst>
                                      </p:cBhvr>
                                      <p:to>
                                        <p:strVal val="visible"/>
                                      </p:to>
                                    </p:set>
                                    <p:animEffect transition="in" filter="fade">
                                      <p:cBhvr>
                                        <p:cTn id="52" dur="500"/>
                                        <p:tgtEl>
                                          <p:spTgt spid="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563"/>
        <p:cNvGrpSpPr/>
        <p:nvPr/>
      </p:nvGrpSpPr>
      <p:grpSpPr>
        <a:xfrm>
          <a:off x="0" y="0"/>
          <a:ext cx="0" cy="0"/>
          <a:chOff x="0" y="0"/>
          <a:chExt cx="0" cy="0"/>
        </a:xfrm>
      </p:grpSpPr>
      <p:sp>
        <p:nvSpPr>
          <p:cNvPr id="564" name="Google Shape;564;p46"/>
          <p:cNvSpPr txBox="1"/>
          <p:nvPr/>
        </p:nvSpPr>
        <p:spPr>
          <a:xfrm>
            <a:off x="5811820" y="846883"/>
            <a:ext cx="4856100" cy="37856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000000"/>
                </a:solidFill>
                <a:latin typeface="Calibri"/>
                <a:ea typeface="Calibri"/>
                <a:cs typeface="Calibri"/>
                <a:sym typeface="Calibri"/>
              </a:rPr>
              <a:t>Filtrelerin, güvenlik duvarlarının ve antivirüs yazılımlarının ne olduğunu ve nasıl çalıştıklarını araştırın.</a:t>
            </a:r>
            <a:br>
              <a:rPr lang="en-GB" sz="1500" b="0" i="0" u="none" strike="noStrike" cap="none">
                <a:solidFill>
                  <a:srgbClr val="000000"/>
                </a:solidFill>
                <a:latin typeface="Calibri"/>
                <a:ea typeface="Calibri"/>
                <a:cs typeface="Calibri"/>
                <a:sym typeface="Calibri"/>
              </a:rPr>
            </a:br>
            <a:endParaRPr sz="15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000000"/>
                </a:solidFill>
                <a:latin typeface="Calibri"/>
                <a:ea typeface="Calibri"/>
                <a:cs typeface="Calibri"/>
                <a:sym typeface="Calibri"/>
              </a:rPr>
              <a:t>Tüm cihazlarınızdaki filtreleri, güvenlik duvarlarını ve antivirüs yazılımlarını kontrol edin ve eksik olanları yükleyin.</a:t>
            </a:r>
            <a:br>
              <a:rPr lang="en-GB" sz="1500" b="0" i="0" u="none" strike="noStrike" cap="none">
                <a:solidFill>
                  <a:srgbClr val="000000"/>
                </a:solidFill>
                <a:latin typeface="Calibri"/>
                <a:ea typeface="Calibri"/>
                <a:cs typeface="Calibri"/>
                <a:sym typeface="Calibri"/>
              </a:rPr>
            </a:br>
            <a:endParaRPr sz="15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000000"/>
                </a:solidFill>
                <a:latin typeface="Calibri"/>
                <a:ea typeface="Calibri"/>
                <a:cs typeface="Calibri"/>
                <a:sym typeface="Calibri"/>
              </a:rPr>
              <a:t>Spam, kimlik avı, virüsler, kötü amaçlı yazılımlar ve botlardan nasıl kaçınabileceğimiz hakkında bilgi edinin.</a:t>
            </a:r>
            <a:br>
              <a:rPr lang="en-GB" sz="1500" b="0" i="0" u="none" strike="noStrike" cap="none">
                <a:solidFill>
                  <a:srgbClr val="000000"/>
                </a:solidFill>
                <a:latin typeface="Calibri"/>
                <a:ea typeface="Calibri"/>
                <a:cs typeface="Calibri"/>
                <a:sym typeface="Calibri"/>
              </a:rPr>
            </a:br>
            <a:endParaRPr sz="15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000000"/>
                </a:solidFill>
                <a:latin typeface="Calibri"/>
                <a:ea typeface="Calibri"/>
                <a:cs typeface="Calibri"/>
                <a:sym typeface="Calibri"/>
              </a:rPr>
              <a:t>Çocuklara, kalabalık bir meydanda kendileri hakkında bir şeyleri bağırarak söyleyip söyleyemeyeceklerini sorun. İnternette bir şeyler </a:t>
            </a:r>
            <a:r>
              <a:rPr lang="en-GB" sz="1500" b="0" i="0" u="none" strike="noStrike" cap="none">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yayımladıklarında</a:t>
            </a:r>
            <a:r>
              <a:rPr lang="en-GB" sz="1500" b="0" i="0" u="none" strike="noStrike" cap="none">
                <a:solidFill>
                  <a:srgbClr val="000000"/>
                </a:solidFill>
                <a:latin typeface="Calibri"/>
                <a:ea typeface="Calibri"/>
                <a:cs typeface="Calibri"/>
                <a:sym typeface="Calibri"/>
              </a:rPr>
              <a:t> tam olarak olan budur!</a:t>
            </a:r>
            <a:br>
              <a:rPr lang="en-GB" sz="1500" b="0" i="0" u="none" strike="noStrike" cap="none">
                <a:solidFill>
                  <a:srgbClr val="000000"/>
                </a:solidFill>
                <a:latin typeface="Calibri"/>
                <a:ea typeface="Calibri"/>
                <a:cs typeface="Calibri"/>
                <a:sym typeface="Calibri"/>
              </a:rPr>
            </a:br>
            <a:endParaRPr sz="15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000000"/>
                </a:solidFill>
                <a:latin typeface="Calibri"/>
                <a:ea typeface="Calibri"/>
                <a:cs typeface="Calibri"/>
                <a:sym typeface="Calibri"/>
              </a:rPr>
              <a:t>Şifrelerin evimizin anahtarları gibi olduğunu açıklayın ve çocuklara nasıl </a:t>
            </a:r>
            <a:r>
              <a:rPr lang="en-GB" sz="1500" b="1" i="0" u="none" strike="noStrike" cap="none">
                <a:solidFill>
                  <a:srgbClr val="000000"/>
                </a:solidFill>
                <a:latin typeface="Calibri"/>
                <a:ea typeface="Calibri"/>
                <a:cs typeface="Calibri"/>
                <a:sym typeface="Calibri"/>
              </a:rPr>
              <a:t>güçlü şifreler </a:t>
            </a:r>
            <a:r>
              <a:rPr lang="en-GB" sz="1500" b="0" i="0" u="none" strike="noStrike" cap="none">
                <a:solidFill>
                  <a:srgbClr val="000000"/>
                </a:solidFill>
                <a:latin typeface="Calibri"/>
                <a:ea typeface="Calibri"/>
                <a:cs typeface="Calibri"/>
                <a:sym typeface="Calibri"/>
              </a:rPr>
              <a:t>oluşturacaklarını öğretin.</a:t>
            </a:r>
            <a:endParaRPr sz="1400" b="0" i="0" u="none" strike="noStrike" cap="none">
              <a:solidFill>
                <a:srgbClr val="000000"/>
              </a:solidFill>
              <a:latin typeface="Arial"/>
              <a:ea typeface="Arial"/>
              <a:cs typeface="Arial"/>
              <a:sym typeface="Arial"/>
            </a:endParaRPr>
          </a:p>
        </p:txBody>
      </p:sp>
      <p:sp>
        <p:nvSpPr>
          <p:cNvPr id="565" name="Google Shape;565;p46"/>
          <p:cNvSpPr/>
          <p:nvPr/>
        </p:nvSpPr>
        <p:spPr>
          <a:xfrm>
            <a:off x="0" y="0"/>
            <a:ext cx="12192000" cy="759600"/>
          </a:xfrm>
          <a:prstGeom prst="rect">
            <a:avLst/>
          </a:prstGeom>
          <a:solidFill>
            <a:srgbClr val="95C11F"/>
          </a:solidFill>
          <a:ln w="25400" cap="flat" cmpd="sng">
            <a:solidFill>
              <a:srgbClr val="95C11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chemeClr val="lt1"/>
                </a:solidFill>
                <a:latin typeface="Arial"/>
                <a:ea typeface="Arial"/>
                <a:cs typeface="Arial"/>
                <a:sym typeface="Arial"/>
              </a:rPr>
              <a:t>Gizlilik ve Güvenlik</a:t>
            </a:r>
            <a:endParaRPr sz="2800" b="1" i="0" u="none" strike="noStrike" cap="none">
              <a:solidFill>
                <a:schemeClr val="lt1"/>
              </a:solidFill>
              <a:latin typeface="Arial"/>
              <a:ea typeface="Arial"/>
              <a:cs typeface="Arial"/>
              <a:sym typeface="Arial"/>
            </a:endParaRPr>
          </a:p>
        </p:txBody>
      </p:sp>
      <p:pic>
        <p:nvPicPr>
          <p:cNvPr id="566" name="Google Shape;566;p46"/>
          <p:cNvPicPr preferRelativeResize="0"/>
          <p:nvPr/>
        </p:nvPicPr>
        <p:blipFill rotWithShape="1">
          <a:blip r:embed="rId3">
            <a:alphaModFix/>
          </a:blip>
          <a:srcRect/>
          <a:stretch/>
        </p:blipFill>
        <p:spPr>
          <a:xfrm>
            <a:off x="11531854" y="67680"/>
            <a:ext cx="660146" cy="595884"/>
          </a:xfrm>
          <a:prstGeom prst="rect">
            <a:avLst/>
          </a:prstGeom>
          <a:noFill/>
          <a:ln>
            <a:noFill/>
          </a:ln>
        </p:spPr>
      </p:pic>
      <p:sp>
        <p:nvSpPr>
          <p:cNvPr id="567" name="Google Shape;567;p46"/>
          <p:cNvSpPr/>
          <p:nvPr/>
        </p:nvSpPr>
        <p:spPr>
          <a:xfrm rot="5400000">
            <a:off x="0" y="0"/>
            <a:ext cx="759600" cy="75960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68" name="Google Shape;568;p46"/>
          <p:cNvSpPr txBox="1"/>
          <p:nvPr/>
        </p:nvSpPr>
        <p:spPr>
          <a:xfrm>
            <a:off x="33470" y="116044"/>
            <a:ext cx="46358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95C11F"/>
                </a:solidFill>
                <a:latin typeface="Calibri"/>
                <a:ea typeface="Calibri"/>
                <a:cs typeface="Calibri"/>
                <a:sym typeface="Calibri"/>
              </a:rPr>
              <a:t>9.</a:t>
            </a:r>
            <a:endParaRPr sz="2800" b="1" i="0" u="none" strike="noStrike" cap="none">
              <a:solidFill>
                <a:srgbClr val="95C11F"/>
              </a:solidFill>
              <a:latin typeface="Calibri"/>
              <a:ea typeface="Calibri"/>
              <a:cs typeface="Calibri"/>
              <a:sym typeface="Calibri"/>
            </a:endParaRPr>
          </a:p>
        </p:txBody>
      </p:sp>
      <p:grpSp>
        <p:nvGrpSpPr>
          <p:cNvPr id="569" name="Google Shape;569;p46"/>
          <p:cNvGrpSpPr/>
          <p:nvPr/>
        </p:nvGrpSpPr>
        <p:grpSpPr>
          <a:xfrm>
            <a:off x="1604630" y="1298351"/>
            <a:ext cx="3651683" cy="3240000"/>
            <a:chOff x="2883849" y="1859069"/>
            <a:chExt cx="3651683" cy="3240000"/>
          </a:xfrm>
        </p:grpSpPr>
        <p:pic>
          <p:nvPicPr>
            <p:cNvPr id="570" name="Google Shape;570;p46"/>
            <p:cNvPicPr preferRelativeResize="0"/>
            <p:nvPr/>
          </p:nvPicPr>
          <p:blipFill rotWithShape="1">
            <a:blip r:embed="rId4">
              <a:alphaModFix/>
            </a:blip>
            <a:srcRect/>
            <a:stretch/>
          </p:blipFill>
          <p:spPr>
            <a:xfrm>
              <a:off x="2883849" y="1859069"/>
              <a:ext cx="3651683" cy="3240000"/>
            </a:xfrm>
            <a:prstGeom prst="rect">
              <a:avLst/>
            </a:prstGeom>
            <a:noFill/>
            <a:ln>
              <a:noFill/>
            </a:ln>
          </p:spPr>
        </p:pic>
        <p:sp>
          <p:nvSpPr>
            <p:cNvPr id="571" name="Google Shape;571;p46"/>
            <p:cNvSpPr/>
            <p:nvPr/>
          </p:nvSpPr>
          <p:spPr>
            <a:xfrm>
              <a:off x="4523874" y="3302668"/>
              <a:ext cx="403058" cy="2286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pic>
        <p:nvPicPr>
          <p:cNvPr id="572" name="Google Shape;572;p46" descr="Lock with solid fill"/>
          <p:cNvPicPr preferRelativeResize="0"/>
          <p:nvPr/>
        </p:nvPicPr>
        <p:blipFill rotWithShape="1">
          <a:blip r:embed="rId5">
            <a:alphaModFix/>
          </a:blip>
          <a:srcRect/>
          <a:stretch/>
        </p:blipFill>
        <p:spPr>
          <a:xfrm>
            <a:off x="5407101" y="822302"/>
            <a:ext cx="540000" cy="540000"/>
          </a:xfrm>
          <a:prstGeom prst="rect">
            <a:avLst/>
          </a:prstGeom>
          <a:noFill/>
          <a:ln>
            <a:noFill/>
          </a:ln>
        </p:spPr>
      </p:pic>
      <p:pic>
        <p:nvPicPr>
          <p:cNvPr id="573" name="Google Shape;573;p46" descr="Lock with solid fill"/>
          <p:cNvPicPr preferRelativeResize="0"/>
          <p:nvPr/>
        </p:nvPicPr>
        <p:blipFill rotWithShape="1">
          <a:blip r:embed="rId5">
            <a:alphaModFix/>
          </a:blip>
          <a:srcRect/>
          <a:stretch/>
        </p:blipFill>
        <p:spPr>
          <a:xfrm>
            <a:off x="5407101" y="1580212"/>
            <a:ext cx="540000" cy="540000"/>
          </a:xfrm>
          <a:prstGeom prst="rect">
            <a:avLst/>
          </a:prstGeom>
          <a:noFill/>
          <a:ln>
            <a:noFill/>
          </a:ln>
        </p:spPr>
      </p:pic>
      <p:pic>
        <p:nvPicPr>
          <p:cNvPr id="574" name="Google Shape;574;p46" descr="Lock with solid fill"/>
          <p:cNvPicPr preferRelativeResize="0"/>
          <p:nvPr/>
        </p:nvPicPr>
        <p:blipFill rotWithShape="1">
          <a:blip r:embed="rId5">
            <a:alphaModFix/>
          </a:blip>
          <a:srcRect/>
          <a:stretch/>
        </p:blipFill>
        <p:spPr>
          <a:xfrm>
            <a:off x="5396546" y="2295802"/>
            <a:ext cx="540000" cy="540000"/>
          </a:xfrm>
          <a:prstGeom prst="rect">
            <a:avLst/>
          </a:prstGeom>
          <a:noFill/>
          <a:ln>
            <a:noFill/>
          </a:ln>
        </p:spPr>
      </p:pic>
      <p:pic>
        <p:nvPicPr>
          <p:cNvPr id="575" name="Google Shape;575;p46" descr="Lock with solid fill"/>
          <p:cNvPicPr preferRelativeResize="0"/>
          <p:nvPr/>
        </p:nvPicPr>
        <p:blipFill rotWithShape="1">
          <a:blip r:embed="rId5">
            <a:alphaModFix/>
          </a:blip>
          <a:srcRect/>
          <a:stretch/>
        </p:blipFill>
        <p:spPr>
          <a:xfrm>
            <a:off x="5419268" y="2967441"/>
            <a:ext cx="540000" cy="540000"/>
          </a:xfrm>
          <a:prstGeom prst="rect">
            <a:avLst/>
          </a:prstGeom>
          <a:noFill/>
          <a:ln>
            <a:noFill/>
          </a:ln>
        </p:spPr>
      </p:pic>
      <p:pic>
        <p:nvPicPr>
          <p:cNvPr id="576" name="Google Shape;576;p46" descr="Lock with solid fill"/>
          <p:cNvPicPr preferRelativeResize="0"/>
          <p:nvPr/>
        </p:nvPicPr>
        <p:blipFill rotWithShape="1">
          <a:blip r:embed="rId5">
            <a:alphaModFix/>
          </a:blip>
          <a:srcRect/>
          <a:stretch/>
        </p:blipFill>
        <p:spPr>
          <a:xfrm>
            <a:off x="5431201" y="3840814"/>
            <a:ext cx="516134" cy="540000"/>
          </a:xfrm>
          <a:prstGeom prst="rect">
            <a:avLst/>
          </a:prstGeom>
          <a:noFill/>
          <a:ln>
            <a:noFill/>
          </a:ln>
        </p:spPr>
      </p:pic>
      <p:pic>
        <p:nvPicPr>
          <p:cNvPr id="577" name="Google Shape;577;p46" descr="Back with solid fill"/>
          <p:cNvPicPr preferRelativeResize="0"/>
          <p:nvPr/>
        </p:nvPicPr>
        <p:blipFill rotWithShape="1">
          <a:blip r:embed="rId6">
            <a:alphaModFix/>
          </a:blip>
          <a:srcRect/>
          <a:stretch/>
        </p:blipFill>
        <p:spPr>
          <a:xfrm rot="-1032318">
            <a:off x="3480580" y="1396409"/>
            <a:ext cx="2128134" cy="660753"/>
          </a:xfrm>
          <a:prstGeom prst="rect">
            <a:avLst/>
          </a:prstGeom>
          <a:noFill/>
          <a:ln>
            <a:noFill/>
          </a:ln>
        </p:spPr>
      </p:pic>
      <p:sp>
        <p:nvSpPr>
          <p:cNvPr id="579" name="Google Shape;579;p46"/>
          <p:cNvSpPr/>
          <p:nvPr/>
        </p:nvSpPr>
        <p:spPr>
          <a:xfrm>
            <a:off x="1904062" y="4886815"/>
            <a:ext cx="8247080" cy="618468"/>
          </a:xfrm>
          <a:prstGeom prst="roundRect">
            <a:avLst>
              <a:gd name="adj" fmla="val 16667"/>
            </a:avLst>
          </a:prstGeom>
          <a:solidFill>
            <a:schemeClr val="lt1"/>
          </a:solidFill>
          <a:ln w="31750" cap="flat" cmpd="sng">
            <a:solidFill>
              <a:srgbClr val="95C11F"/>
            </a:solidFill>
            <a:prstDash val="solid"/>
            <a:round/>
            <a:headEnd type="none" w="sm" len="sm"/>
            <a:tailEnd type="none" w="sm" len="sm"/>
          </a:ln>
          <a:effectLst>
            <a:outerShdw blurRad="76200" dist="1016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80" name="Google Shape;580;p46"/>
          <p:cNvSpPr txBox="1"/>
          <p:nvPr/>
        </p:nvSpPr>
        <p:spPr>
          <a:xfrm>
            <a:off x="3001016" y="4940451"/>
            <a:ext cx="6826121" cy="5847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600" b="1" i="0" u="none" strike="noStrike" cap="none">
                <a:solidFill>
                  <a:schemeClr val="dk1"/>
                </a:solidFill>
                <a:latin typeface="Calibri"/>
                <a:ea typeface="Calibri"/>
                <a:cs typeface="Calibri"/>
                <a:sym typeface="Calibri"/>
              </a:rPr>
              <a:t>Güçlü bir şifre </a:t>
            </a:r>
            <a:r>
              <a:rPr lang="en-GB" sz="1600" b="0" i="0" u="none" strike="noStrike" cap="none">
                <a:solidFill>
                  <a:schemeClr val="dk1"/>
                </a:solidFill>
                <a:latin typeface="Calibri"/>
                <a:ea typeface="Calibri"/>
                <a:cs typeface="Calibri"/>
                <a:sym typeface="Calibri"/>
              </a:rPr>
              <a:t>büyük ve küçük harfler, rakamlar ve semboller (!, @, #, $,...)</a:t>
            </a:r>
            <a:r>
              <a:rPr lang="en-GB" sz="1600" b="0" i="0" u="none" strike="noStrike" cap="none">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 </a:t>
            </a:r>
            <a:r>
              <a:rPr lang="en-GB" sz="1600" b="0" i="0" u="none" strike="noStrike" cap="none">
                <a:solidFill>
                  <a:srgbClr val="000000"/>
                </a:solidFill>
                <a:latin typeface="Calibri"/>
                <a:ea typeface="Calibri"/>
                <a:cs typeface="Calibri"/>
                <a:sym typeface="Calibri"/>
              </a:rPr>
              <a:t>dâhil</a:t>
            </a:r>
            <a:r>
              <a:rPr lang="en-GB" sz="1400" b="0" i="0" u="none" strike="noStrike" cap="none">
                <a:solidFill>
                  <a:srgbClr val="000000"/>
                </a:solidFill>
                <a:latin typeface="Arial"/>
                <a:ea typeface="Arial"/>
                <a:cs typeface="Arial"/>
                <a:sym typeface="Arial"/>
              </a:rPr>
              <a:t> </a:t>
            </a:r>
            <a:r>
              <a:rPr lang="en-GB" sz="1600" b="0" i="0" u="none" strike="noStrike" cap="none">
                <a:solidFill>
                  <a:schemeClr val="dk1"/>
                </a:solidFill>
                <a:latin typeface="Calibri"/>
                <a:ea typeface="Calibri"/>
                <a:cs typeface="Calibri"/>
                <a:sym typeface="Calibri"/>
              </a:rPr>
              <a:t>olmak üzere en az </a:t>
            </a:r>
            <a:r>
              <a:rPr lang="en-GB" sz="1600" b="0" i="0" u="none" strike="noStrike" cap="none">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12</a:t>
            </a:r>
            <a:r>
              <a:rPr lang="en-GB" sz="1600" b="0" i="0" u="none" strike="noStrike" cap="none">
                <a:solidFill>
                  <a:schemeClr val="dk1"/>
                </a:solidFill>
                <a:latin typeface="Calibri"/>
                <a:ea typeface="Calibri"/>
                <a:cs typeface="Calibri"/>
                <a:sym typeface="Calibri"/>
              </a:rPr>
              <a:t> karakterden oluşur.</a:t>
            </a:r>
            <a:endParaRPr sz="2000" b="0" i="0" u="none" strike="noStrike" cap="none">
              <a:solidFill>
                <a:schemeClr val="dk1"/>
              </a:solidFill>
              <a:latin typeface="Calibri"/>
              <a:ea typeface="Calibri"/>
              <a:cs typeface="Calibri"/>
              <a:sym typeface="Calibri"/>
            </a:endParaRPr>
          </a:p>
        </p:txBody>
      </p:sp>
      <p:sp>
        <p:nvSpPr>
          <p:cNvPr id="582" name="Google Shape;582;p46"/>
          <p:cNvSpPr txBox="1"/>
          <p:nvPr/>
        </p:nvSpPr>
        <p:spPr>
          <a:xfrm>
            <a:off x="-23953" y="6635551"/>
            <a:ext cx="5319335"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GB" sz="700" b="0" i="1" u="none" strike="noStrike" cap="none">
                <a:solidFill>
                  <a:srgbClr val="000000"/>
                </a:solidFill>
                <a:latin typeface="Calibri"/>
                <a:ea typeface="Calibri"/>
                <a:cs typeface="Calibri"/>
                <a:sym typeface="Calibri"/>
              </a:rPr>
              <a:t>Illustrations: </a:t>
            </a:r>
            <a:r>
              <a:rPr lang="en-GB" sz="700" b="0" i="1" u="sng" strike="noStrike" cap="none">
                <a:solidFill>
                  <a:srgbClr val="000000"/>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Digital Citizenship Education Handbook </a:t>
            </a:r>
            <a:r>
              <a:rPr lang="en-GB" sz="700" b="0" i="0" u="none" strike="noStrike" cap="none">
                <a:solidFill>
                  <a:srgbClr val="000000"/>
                </a:solidFill>
                <a:latin typeface="Calibri"/>
                <a:ea typeface="Calibri"/>
                <a:cs typeface="Calibri"/>
                <a:sym typeface="Calibri"/>
              </a:rPr>
              <a:t>(Edition 2022), ISBN 978-92-871-8779-6; © Council of Europe, March 2022</a:t>
            </a:r>
            <a:endParaRPr sz="1400" b="0" i="0" u="none" strike="noStrike" cap="none">
              <a:solidFill>
                <a:srgbClr val="000000"/>
              </a:solidFill>
              <a:latin typeface="Arial"/>
              <a:ea typeface="Arial"/>
              <a:cs typeface="Arial"/>
              <a:sym typeface="Arial"/>
            </a:endParaRPr>
          </a:p>
        </p:txBody>
      </p:sp>
      <p:grpSp>
        <p:nvGrpSpPr>
          <p:cNvPr id="583" name="Google Shape;583;p46"/>
          <p:cNvGrpSpPr/>
          <p:nvPr/>
        </p:nvGrpSpPr>
        <p:grpSpPr>
          <a:xfrm>
            <a:off x="2853323" y="5693283"/>
            <a:ext cx="6485353" cy="1221769"/>
            <a:chOff x="2453996" y="5660471"/>
            <a:chExt cx="6804303" cy="1319795"/>
          </a:xfrm>
        </p:grpSpPr>
        <p:pic>
          <p:nvPicPr>
            <p:cNvPr id="584" name="Google Shape;584;p46" descr="A picture containing logo&#10;&#10;Description automatically generated"/>
            <p:cNvPicPr preferRelativeResize="0"/>
            <p:nvPr/>
          </p:nvPicPr>
          <p:blipFill rotWithShape="1">
            <a:blip r:embed="rId8">
              <a:alphaModFix/>
            </a:blip>
            <a:srcRect/>
            <a:stretch/>
          </p:blipFill>
          <p:spPr>
            <a:xfrm>
              <a:off x="2453996" y="5978573"/>
              <a:ext cx="4181603" cy="699767"/>
            </a:xfrm>
            <a:prstGeom prst="rect">
              <a:avLst/>
            </a:prstGeom>
            <a:noFill/>
            <a:ln>
              <a:noFill/>
            </a:ln>
          </p:spPr>
        </p:pic>
        <p:pic>
          <p:nvPicPr>
            <p:cNvPr id="585" name="Google Shape;585;p46" descr="A red logo with a black background&#10;&#10;Description automatically generated"/>
            <p:cNvPicPr preferRelativeResize="0"/>
            <p:nvPr/>
          </p:nvPicPr>
          <p:blipFill rotWithShape="1">
            <a:blip r:embed="rId9">
              <a:alphaModFix/>
            </a:blip>
            <a:srcRect/>
            <a:stretch/>
          </p:blipFill>
          <p:spPr>
            <a:xfrm>
              <a:off x="7550330" y="5660471"/>
              <a:ext cx="1707969" cy="1319795"/>
            </a:xfrm>
            <a:prstGeom prst="rect">
              <a:avLst/>
            </a:prstGeom>
            <a:noFill/>
            <a:ln>
              <a:noFill/>
            </a:ln>
          </p:spPr>
        </p:pic>
      </p:grpSp>
      <p:pic>
        <p:nvPicPr>
          <p:cNvPr id="2" name="Graphic 1" descr="Head with gears outline">
            <a:extLst>
              <a:ext uri="{FF2B5EF4-FFF2-40B4-BE49-F238E27FC236}">
                <a16:creationId xmlns:a16="http://schemas.microsoft.com/office/drawing/2014/main" id="{59EEC9DC-D64B-13A5-67DB-24FA5863A35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168182" y="4901786"/>
            <a:ext cx="568715" cy="5687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9"/>
                                        </p:tgtEl>
                                        <p:attrNameLst>
                                          <p:attrName>style.visibility</p:attrName>
                                        </p:attrNameLst>
                                      </p:cBhvr>
                                      <p:to>
                                        <p:strVal val="visible"/>
                                      </p:to>
                                    </p:set>
                                    <p:animEffect transition="in" filter="fade">
                                      <p:cBhvr>
                                        <p:cTn id="7" dur="1000"/>
                                        <p:tgtEl>
                                          <p:spTgt spid="56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77"/>
                                        </p:tgtEl>
                                        <p:attrNameLst>
                                          <p:attrName>style.visibility</p:attrName>
                                        </p:attrNameLst>
                                      </p:cBhvr>
                                      <p:to>
                                        <p:strVal val="visible"/>
                                      </p:to>
                                    </p:set>
                                    <p:animEffect transition="in" filter="fade">
                                      <p:cBhvr>
                                        <p:cTn id="11" dur="1000"/>
                                        <p:tgtEl>
                                          <p:spTgt spid="577"/>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72"/>
                                        </p:tgtEl>
                                        <p:attrNameLst>
                                          <p:attrName>style.visibility</p:attrName>
                                        </p:attrNameLst>
                                      </p:cBhvr>
                                      <p:to>
                                        <p:strVal val="visible"/>
                                      </p:to>
                                    </p:set>
                                    <p:animEffect transition="in" filter="fade">
                                      <p:cBhvr>
                                        <p:cTn id="15" dur="500"/>
                                        <p:tgtEl>
                                          <p:spTgt spid="572"/>
                                        </p:tgtEl>
                                      </p:cBhvr>
                                    </p:animEffect>
                                  </p:childTnLst>
                                </p:cTn>
                              </p:par>
                              <p:par>
                                <p:cTn id="16" presetID="10" presetClass="entr" presetSubtype="0" fill="hold" nodeType="withEffect">
                                  <p:stCondLst>
                                    <p:cond delay="0"/>
                                  </p:stCondLst>
                                  <p:childTnLst>
                                    <p:set>
                                      <p:cBhvr>
                                        <p:cTn id="17" dur="1" fill="hold">
                                          <p:stCondLst>
                                            <p:cond delay="0"/>
                                          </p:stCondLst>
                                        </p:cTn>
                                        <p:tgtEl>
                                          <p:spTgt spid="564">
                                            <p:txEl>
                                              <p:pRg st="0" end="0"/>
                                            </p:txEl>
                                          </p:spTgt>
                                        </p:tgtEl>
                                        <p:attrNameLst>
                                          <p:attrName>style.visibility</p:attrName>
                                        </p:attrNameLst>
                                      </p:cBhvr>
                                      <p:to>
                                        <p:strVal val="visible"/>
                                      </p:to>
                                    </p:set>
                                    <p:animEffect transition="in" filter="fade">
                                      <p:cBhvr>
                                        <p:cTn id="18" dur="500"/>
                                        <p:tgtEl>
                                          <p:spTgt spid="564">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64">
                                            <p:txEl>
                                              <p:pRg st="1" end="1"/>
                                            </p:txEl>
                                          </p:spTgt>
                                        </p:tgtEl>
                                        <p:attrNameLst>
                                          <p:attrName>style.visibility</p:attrName>
                                        </p:attrNameLst>
                                      </p:cBhvr>
                                      <p:to>
                                        <p:strVal val="visible"/>
                                      </p:to>
                                    </p:set>
                                    <p:animEffect transition="in" filter="fade">
                                      <p:cBhvr>
                                        <p:cTn id="21" dur="500"/>
                                        <p:tgtEl>
                                          <p:spTgt spid="564">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64">
                                            <p:txEl>
                                              <p:pRg st="2" end="2"/>
                                            </p:txEl>
                                          </p:spTgt>
                                        </p:tgtEl>
                                        <p:attrNameLst>
                                          <p:attrName>style.visibility</p:attrName>
                                        </p:attrNameLst>
                                      </p:cBhvr>
                                      <p:to>
                                        <p:strVal val="visible"/>
                                      </p:to>
                                    </p:set>
                                    <p:animEffect transition="in" filter="fade">
                                      <p:cBhvr>
                                        <p:cTn id="24" dur="500"/>
                                        <p:tgtEl>
                                          <p:spTgt spid="564">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64">
                                            <p:txEl>
                                              <p:pRg st="3" end="3"/>
                                            </p:txEl>
                                          </p:spTgt>
                                        </p:tgtEl>
                                        <p:attrNameLst>
                                          <p:attrName>style.visibility</p:attrName>
                                        </p:attrNameLst>
                                      </p:cBhvr>
                                      <p:to>
                                        <p:strVal val="visible"/>
                                      </p:to>
                                    </p:set>
                                    <p:animEffect transition="in" filter="fade">
                                      <p:cBhvr>
                                        <p:cTn id="27" dur="500"/>
                                        <p:tgtEl>
                                          <p:spTgt spid="564">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64">
                                            <p:txEl>
                                              <p:pRg st="4" end="4"/>
                                            </p:txEl>
                                          </p:spTgt>
                                        </p:tgtEl>
                                        <p:attrNameLst>
                                          <p:attrName>style.visibility</p:attrName>
                                        </p:attrNameLst>
                                      </p:cBhvr>
                                      <p:to>
                                        <p:strVal val="visible"/>
                                      </p:to>
                                    </p:set>
                                    <p:animEffect transition="in" filter="fade">
                                      <p:cBhvr>
                                        <p:cTn id="30" dur="500"/>
                                        <p:tgtEl>
                                          <p:spTgt spid="56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73"/>
                                        </p:tgtEl>
                                        <p:attrNameLst>
                                          <p:attrName>style.visibility</p:attrName>
                                        </p:attrNameLst>
                                      </p:cBhvr>
                                      <p:to>
                                        <p:strVal val="visible"/>
                                      </p:to>
                                    </p:set>
                                    <p:animEffect transition="in" filter="fade">
                                      <p:cBhvr>
                                        <p:cTn id="35" dur="500"/>
                                        <p:tgtEl>
                                          <p:spTgt spid="57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74"/>
                                        </p:tgtEl>
                                        <p:attrNameLst>
                                          <p:attrName>style.visibility</p:attrName>
                                        </p:attrNameLst>
                                      </p:cBhvr>
                                      <p:to>
                                        <p:strVal val="visible"/>
                                      </p:to>
                                    </p:set>
                                    <p:animEffect transition="in" filter="fade">
                                      <p:cBhvr>
                                        <p:cTn id="40" dur="500"/>
                                        <p:tgtEl>
                                          <p:spTgt spid="57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75"/>
                                        </p:tgtEl>
                                        <p:attrNameLst>
                                          <p:attrName>style.visibility</p:attrName>
                                        </p:attrNameLst>
                                      </p:cBhvr>
                                      <p:to>
                                        <p:strVal val="visible"/>
                                      </p:to>
                                    </p:set>
                                    <p:animEffect transition="in" filter="fade">
                                      <p:cBhvr>
                                        <p:cTn id="45" dur="500"/>
                                        <p:tgtEl>
                                          <p:spTgt spid="57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76"/>
                                        </p:tgtEl>
                                        <p:attrNameLst>
                                          <p:attrName>style.visibility</p:attrName>
                                        </p:attrNameLst>
                                      </p:cBhvr>
                                      <p:to>
                                        <p:strVal val="visible"/>
                                      </p:to>
                                    </p:set>
                                    <p:animEffect transition="in" filter="fade">
                                      <p:cBhvr>
                                        <p:cTn id="50" dur="500"/>
                                        <p:tgtEl>
                                          <p:spTgt spid="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98"/>
        <p:cNvGrpSpPr/>
        <p:nvPr/>
      </p:nvGrpSpPr>
      <p:grpSpPr>
        <a:xfrm>
          <a:off x="0" y="0"/>
          <a:ext cx="0" cy="0"/>
          <a:chOff x="0" y="0"/>
          <a:chExt cx="0" cy="0"/>
        </a:xfrm>
      </p:grpSpPr>
      <p:sp>
        <p:nvSpPr>
          <p:cNvPr id="99" name="Google Shape;99;p35"/>
          <p:cNvSpPr txBox="1"/>
          <p:nvPr/>
        </p:nvSpPr>
        <p:spPr>
          <a:xfrm>
            <a:off x="0" y="4290940"/>
            <a:ext cx="12192000" cy="553998"/>
          </a:xfrm>
          <a:prstGeom prst="rect">
            <a:avLst/>
          </a:prstGeom>
          <a:solidFill>
            <a:srgbClr val="7030A0">
              <a:alpha val="9411"/>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p:txBody>
      </p:sp>
      <p:sp>
        <p:nvSpPr>
          <p:cNvPr id="100" name="Google Shape;100;p35"/>
          <p:cNvSpPr txBox="1"/>
          <p:nvPr/>
        </p:nvSpPr>
        <p:spPr>
          <a:xfrm>
            <a:off x="3749694" y="1331001"/>
            <a:ext cx="3295200" cy="523200"/>
          </a:xfrm>
          <a:prstGeom prst="rect">
            <a:avLst/>
          </a:prstGeom>
          <a:noFill/>
          <a:ln>
            <a:noFill/>
          </a:ln>
        </p:spPr>
        <p:txBody>
          <a:bodyPr spcFirstLastPara="1" wrap="square" lIns="91425" tIns="45700" rIns="91425" bIns="45700" anchor="t" anchorCtr="0">
            <a:spAutoFit/>
          </a:bodyPr>
          <a:lstStyle/>
          <a:p>
            <a:pPr marL="534987"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Calibri"/>
                <a:ea typeface="Calibri"/>
                <a:cs typeface="Calibri"/>
                <a:sym typeface="Calibri"/>
              </a:rPr>
              <a:t>Haklar ve sorumluluklar herkes için ortaktır.</a:t>
            </a:r>
            <a:endParaRPr sz="1400" b="1" i="0" u="none" strike="noStrike" cap="none">
              <a:solidFill>
                <a:srgbClr val="000000"/>
              </a:solidFill>
              <a:latin typeface="Calibri"/>
              <a:ea typeface="Calibri"/>
              <a:cs typeface="Calibri"/>
              <a:sym typeface="Calibri"/>
            </a:endParaRPr>
          </a:p>
        </p:txBody>
      </p:sp>
      <p:sp>
        <p:nvSpPr>
          <p:cNvPr id="101" name="Google Shape;101;p35"/>
          <p:cNvSpPr/>
          <p:nvPr/>
        </p:nvSpPr>
        <p:spPr>
          <a:xfrm>
            <a:off x="0" y="1"/>
            <a:ext cx="12192000" cy="757989"/>
          </a:xfrm>
          <a:prstGeom prst="rect">
            <a:avLst/>
          </a:prstGeom>
          <a:solidFill>
            <a:srgbClr val="93519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chemeClr val="lt1"/>
                </a:solidFill>
                <a:latin typeface="Arial"/>
                <a:ea typeface="Arial"/>
                <a:cs typeface="Arial"/>
                <a:sym typeface="Arial"/>
              </a:rPr>
              <a:t> "Dijital vatandaş" nedir?</a:t>
            </a:r>
            <a:endParaRPr sz="2600" b="1" i="0" u="none" strike="noStrike" cap="none">
              <a:solidFill>
                <a:schemeClr val="lt1"/>
              </a:solidFill>
              <a:latin typeface="Arial"/>
              <a:ea typeface="Arial"/>
              <a:cs typeface="Arial"/>
              <a:sym typeface="Arial"/>
            </a:endParaRPr>
          </a:p>
        </p:txBody>
      </p:sp>
      <p:pic>
        <p:nvPicPr>
          <p:cNvPr id="102" name="Google Shape;102;p35"/>
          <p:cNvPicPr preferRelativeResize="0"/>
          <p:nvPr/>
        </p:nvPicPr>
        <p:blipFill rotWithShape="1">
          <a:blip r:embed="rId3">
            <a:alphaModFix/>
          </a:blip>
          <a:srcRect/>
          <a:stretch/>
        </p:blipFill>
        <p:spPr>
          <a:xfrm rot="5400000">
            <a:off x="3839531" y="1389449"/>
            <a:ext cx="319650" cy="540000"/>
          </a:xfrm>
          <a:prstGeom prst="rect">
            <a:avLst/>
          </a:prstGeom>
          <a:noFill/>
          <a:ln>
            <a:noFill/>
          </a:ln>
        </p:spPr>
      </p:pic>
      <p:pic>
        <p:nvPicPr>
          <p:cNvPr id="103" name="Google Shape;103;p35"/>
          <p:cNvPicPr preferRelativeResize="0"/>
          <p:nvPr/>
        </p:nvPicPr>
        <p:blipFill rotWithShape="1">
          <a:blip r:embed="rId3">
            <a:alphaModFix/>
          </a:blip>
          <a:srcRect/>
          <a:stretch/>
        </p:blipFill>
        <p:spPr>
          <a:xfrm rot="5400000">
            <a:off x="4678801" y="2465125"/>
            <a:ext cx="319650" cy="540000"/>
          </a:xfrm>
          <a:prstGeom prst="rect">
            <a:avLst/>
          </a:prstGeom>
          <a:noFill/>
          <a:ln>
            <a:noFill/>
          </a:ln>
        </p:spPr>
      </p:pic>
      <p:pic>
        <p:nvPicPr>
          <p:cNvPr id="104" name="Google Shape;104;p35" descr="Universal access with solid fill"/>
          <p:cNvPicPr preferRelativeResize="0"/>
          <p:nvPr/>
        </p:nvPicPr>
        <p:blipFill rotWithShape="1">
          <a:blip r:embed="rId4">
            <a:alphaModFix/>
          </a:blip>
          <a:srcRect/>
          <a:stretch/>
        </p:blipFill>
        <p:spPr>
          <a:xfrm>
            <a:off x="2445157" y="1017310"/>
            <a:ext cx="1087529" cy="1087529"/>
          </a:xfrm>
          <a:prstGeom prst="ellipse">
            <a:avLst/>
          </a:prstGeom>
          <a:noFill/>
          <a:ln>
            <a:noFill/>
          </a:ln>
        </p:spPr>
      </p:pic>
      <p:pic>
        <p:nvPicPr>
          <p:cNvPr id="105" name="Google Shape;105;p35" descr="Warning with solid fill"/>
          <p:cNvPicPr preferRelativeResize="0"/>
          <p:nvPr/>
        </p:nvPicPr>
        <p:blipFill rotWithShape="1">
          <a:blip r:embed="rId5">
            <a:alphaModFix/>
          </a:blip>
          <a:srcRect/>
          <a:stretch/>
        </p:blipFill>
        <p:spPr>
          <a:xfrm>
            <a:off x="6208142" y="4812064"/>
            <a:ext cx="720000" cy="720000"/>
          </a:xfrm>
          <a:prstGeom prst="rect">
            <a:avLst/>
          </a:prstGeom>
          <a:noFill/>
          <a:ln>
            <a:noFill/>
          </a:ln>
        </p:spPr>
      </p:pic>
      <p:sp>
        <p:nvSpPr>
          <p:cNvPr id="106" name="Google Shape;106;p35"/>
          <p:cNvSpPr/>
          <p:nvPr/>
        </p:nvSpPr>
        <p:spPr>
          <a:xfrm>
            <a:off x="2228148" y="1017309"/>
            <a:ext cx="1440000" cy="1260000"/>
          </a:xfrm>
          <a:prstGeom prst="ellipse">
            <a:avLst/>
          </a:prstGeom>
          <a:noFill/>
          <a:ln w="25400" cap="flat" cmpd="sng">
            <a:solidFill>
              <a:srgbClr val="935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7" name="Google Shape;107;p35"/>
          <p:cNvSpPr txBox="1"/>
          <p:nvPr/>
        </p:nvSpPr>
        <p:spPr>
          <a:xfrm>
            <a:off x="2350951" y="1846203"/>
            <a:ext cx="107914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Calibri"/>
                <a:ea typeface="Calibri"/>
                <a:cs typeface="Calibri"/>
                <a:sym typeface="Calibri"/>
              </a:rPr>
              <a:t>Vatandaşlar</a:t>
            </a:r>
            <a:endParaRPr sz="1400" b="0" i="0" u="none" strike="noStrike" cap="none">
              <a:solidFill>
                <a:srgbClr val="000000"/>
              </a:solidFill>
              <a:latin typeface="Arial"/>
              <a:ea typeface="Arial"/>
              <a:cs typeface="Arial"/>
              <a:sym typeface="Arial"/>
            </a:endParaRPr>
          </a:p>
        </p:txBody>
      </p:sp>
      <p:grpSp>
        <p:nvGrpSpPr>
          <p:cNvPr id="108" name="Google Shape;108;p35"/>
          <p:cNvGrpSpPr/>
          <p:nvPr/>
        </p:nvGrpSpPr>
        <p:grpSpPr>
          <a:xfrm>
            <a:off x="2874904" y="2266409"/>
            <a:ext cx="2039350" cy="1751162"/>
            <a:chOff x="2865805" y="2201330"/>
            <a:chExt cx="2039350" cy="1751162"/>
          </a:xfrm>
        </p:grpSpPr>
        <p:pic>
          <p:nvPicPr>
            <p:cNvPr id="109" name="Google Shape;109;p35" descr="Cloud Computing with solid fill"/>
            <p:cNvPicPr preferRelativeResize="0"/>
            <p:nvPr/>
          </p:nvPicPr>
          <p:blipFill rotWithShape="1">
            <a:blip r:embed="rId6">
              <a:alphaModFix/>
            </a:blip>
            <a:srcRect/>
            <a:stretch/>
          </p:blipFill>
          <p:spPr>
            <a:xfrm>
              <a:off x="2865805" y="2201330"/>
              <a:ext cx="1751162" cy="1751162"/>
            </a:xfrm>
            <a:prstGeom prst="rect">
              <a:avLst/>
            </a:prstGeom>
            <a:noFill/>
            <a:ln>
              <a:noFill/>
            </a:ln>
          </p:spPr>
        </p:pic>
        <p:pic>
          <p:nvPicPr>
            <p:cNvPr id="110" name="Google Shape;110;p35" descr="Universal access with solid fill"/>
            <p:cNvPicPr preferRelativeResize="0"/>
            <p:nvPr/>
          </p:nvPicPr>
          <p:blipFill rotWithShape="1">
            <a:blip r:embed="rId4">
              <a:alphaModFix/>
            </a:blip>
            <a:srcRect/>
            <a:stretch/>
          </p:blipFill>
          <p:spPr>
            <a:xfrm>
              <a:off x="3159102" y="3017602"/>
              <a:ext cx="599536" cy="599536"/>
            </a:xfrm>
            <a:prstGeom prst="rect">
              <a:avLst/>
            </a:prstGeom>
            <a:noFill/>
            <a:ln>
              <a:noFill/>
            </a:ln>
          </p:spPr>
        </p:pic>
        <p:sp>
          <p:nvSpPr>
            <p:cNvPr id="111" name="Google Shape;111;p35"/>
            <p:cNvSpPr txBox="1"/>
            <p:nvPr/>
          </p:nvSpPr>
          <p:spPr>
            <a:xfrm>
              <a:off x="3826013" y="3389486"/>
              <a:ext cx="107914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Calibri"/>
                  <a:ea typeface="Calibri"/>
                  <a:cs typeface="Calibri"/>
                  <a:sym typeface="Calibri"/>
                </a:rPr>
                <a:t>Dijital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Calibri"/>
                  <a:ea typeface="Calibri"/>
                  <a:cs typeface="Calibri"/>
                  <a:sym typeface="Calibri"/>
                </a:rPr>
                <a:t>Vatandaşlar</a:t>
              </a:r>
              <a:endParaRPr sz="1400" b="0" i="0" u="none" strike="noStrike" cap="none">
                <a:solidFill>
                  <a:srgbClr val="000000"/>
                </a:solidFill>
                <a:latin typeface="Arial"/>
                <a:ea typeface="Arial"/>
                <a:cs typeface="Arial"/>
                <a:sym typeface="Arial"/>
              </a:endParaRPr>
            </a:p>
          </p:txBody>
        </p:sp>
      </p:grpSp>
      <p:sp>
        <p:nvSpPr>
          <p:cNvPr id="112" name="Google Shape;112;p35"/>
          <p:cNvSpPr txBox="1"/>
          <p:nvPr/>
        </p:nvSpPr>
        <p:spPr>
          <a:xfrm>
            <a:off x="2421147" y="4383275"/>
            <a:ext cx="518447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Calibri"/>
                <a:ea typeface="Calibri"/>
                <a:cs typeface="Calibri"/>
                <a:sym typeface="Calibri"/>
              </a:rPr>
              <a:t>Dijital Vatandaşlar,</a:t>
            </a:r>
            <a:endParaRPr sz="1400" b="0" i="0" u="none" strike="noStrike" cap="none">
              <a:solidFill>
                <a:srgbClr val="000000"/>
              </a:solidFill>
              <a:latin typeface="Calibri"/>
              <a:ea typeface="Calibri"/>
              <a:cs typeface="Calibri"/>
              <a:sym typeface="Calibri"/>
            </a:endParaRPr>
          </a:p>
        </p:txBody>
      </p:sp>
      <p:sp>
        <p:nvSpPr>
          <p:cNvPr id="113" name="Google Shape;113;p35"/>
          <p:cNvSpPr txBox="1"/>
          <p:nvPr/>
        </p:nvSpPr>
        <p:spPr>
          <a:xfrm>
            <a:off x="5156537" y="2490785"/>
            <a:ext cx="1957587"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Calibri"/>
                <a:ea typeface="Calibri"/>
                <a:cs typeface="Calibri"/>
                <a:sym typeface="Calibri"/>
              </a:rPr>
              <a:t>Haklar ve sorumluluklar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Calibri"/>
                <a:ea typeface="Calibri"/>
                <a:cs typeface="Calibri"/>
                <a:sym typeface="Calibri"/>
              </a:rPr>
              <a:t>dijital ortamlarda da</a:t>
            </a:r>
            <a:br>
              <a:rPr lang="en-GB" sz="1400" b="0" i="0" u="none" strike="noStrike" cap="none">
                <a:solidFill>
                  <a:srgbClr val="000000"/>
                </a:solidFill>
                <a:latin typeface="Calibri"/>
                <a:ea typeface="Calibri"/>
                <a:cs typeface="Calibri"/>
                <a:sym typeface="Calibri"/>
              </a:rPr>
            </a:br>
            <a:r>
              <a:rPr lang="en-GB" sz="1400" b="0" i="0" u="none" strike="noStrike" cap="none">
                <a:solidFill>
                  <a:srgbClr val="000000"/>
                </a:solidFill>
                <a:latin typeface="Calibri"/>
                <a:ea typeface="Calibri"/>
                <a:cs typeface="Calibri"/>
                <a:sym typeface="Calibri"/>
              </a:rPr>
              <a:t>herkes için ortaktır.</a:t>
            </a:r>
            <a:br>
              <a:rPr lang="en-GB" sz="1400" b="0" i="0" u="none" strike="noStrike" cap="none">
                <a:solidFill>
                  <a:srgbClr val="000000"/>
                </a:solidFill>
                <a:latin typeface="Calibri"/>
                <a:ea typeface="Calibri"/>
                <a:cs typeface="Calibri"/>
                <a:sym typeface="Calibri"/>
              </a:rPr>
            </a:br>
            <a:endParaRPr sz="1400" b="0" i="0" u="none" strike="noStrike" cap="none">
              <a:solidFill>
                <a:srgbClr val="000000"/>
              </a:solidFill>
              <a:latin typeface="Calibri"/>
              <a:ea typeface="Calibri"/>
              <a:cs typeface="Calibri"/>
              <a:sym typeface="Calibri"/>
            </a:endParaRPr>
          </a:p>
        </p:txBody>
      </p:sp>
      <p:sp>
        <p:nvSpPr>
          <p:cNvPr id="114" name="Google Shape;114;p35"/>
          <p:cNvSpPr txBox="1"/>
          <p:nvPr/>
        </p:nvSpPr>
        <p:spPr>
          <a:xfrm>
            <a:off x="3213717" y="4960124"/>
            <a:ext cx="265854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Calibri"/>
                <a:ea typeface="Calibri"/>
                <a:cs typeface="Calibri"/>
                <a:sym typeface="Calibri"/>
              </a:rPr>
              <a:t>bu alanların kurallarını</a:t>
            </a:r>
            <a:endParaRPr sz="1400" b="0" i="0" u="none" strike="noStrike" cap="none">
              <a:solidFill>
                <a:srgbClr val="000000"/>
              </a:solidFill>
              <a:latin typeface="Arial"/>
              <a:ea typeface="Arial"/>
              <a:cs typeface="Arial"/>
              <a:sym typeface="Arial"/>
            </a:endParaRPr>
          </a:p>
        </p:txBody>
      </p:sp>
      <p:sp>
        <p:nvSpPr>
          <p:cNvPr id="115" name="Google Shape;115;p35"/>
          <p:cNvSpPr txBox="1"/>
          <p:nvPr/>
        </p:nvSpPr>
        <p:spPr>
          <a:xfrm>
            <a:off x="7000713" y="4871468"/>
            <a:ext cx="275178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Calibri"/>
                <a:ea typeface="Calibri"/>
                <a:cs typeface="Calibri"/>
                <a:sym typeface="Calibri"/>
              </a:rPr>
              <a:t>hak ve sorumluluklarını nasıl koruyacaklarını</a:t>
            </a:r>
            <a:endParaRPr sz="1400" b="0" i="0" u="none" strike="noStrike" cap="none">
              <a:solidFill>
                <a:srgbClr val="000000"/>
              </a:solidFill>
              <a:latin typeface="Arial"/>
              <a:ea typeface="Arial"/>
              <a:cs typeface="Arial"/>
              <a:sym typeface="Arial"/>
            </a:endParaRPr>
          </a:p>
        </p:txBody>
      </p:sp>
      <p:pic>
        <p:nvPicPr>
          <p:cNvPr id="116" name="Google Shape;116;p35" descr="Gavel with solid fill"/>
          <p:cNvPicPr preferRelativeResize="0"/>
          <p:nvPr/>
        </p:nvPicPr>
        <p:blipFill rotWithShape="1">
          <a:blip r:embed="rId7">
            <a:alphaModFix/>
          </a:blip>
          <a:srcRect/>
          <a:stretch/>
        </p:blipFill>
        <p:spPr>
          <a:xfrm>
            <a:off x="2494170" y="4771875"/>
            <a:ext cx="720000" cy="720000"/>
          </a:xfrm>
          <a:prstGeom prst="rect">
            <a:avLst/>
          </a:prstGeom>
          <a:noFill/>
          <a:ln>
            <a:noFill/>
          </a:ln>
        </p:spPr>
      </p:pic>
      <p:sp>
        <p:nvSpPr>
          <p:cNvPr id="117" name="Google Shape;117;p35"/>
          <p:cNvSpPr txBox="1"/>
          <p:nvPr/>
        </p:nvSpPr>
        <p:spPr>
          <a:xfrm>
            <a:off x="8740451" y="5301861"/>
            <a:ext cx="1914758"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Calibri"/>
                <a:ea typeface="Calibri"/>
                <a:cs typeface="Calibri"/>
                <a:sym typeface="Calibri"/>
              </a:rPr>
              <a:t>bilmelidirler</a:t>
            </a:r>
            <a:r>
              <a:rPr lang="en-GB" sz="1400" b="0"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grpSp>
        <p:nvGrpSpPr>
          <p:cNvPr id="118" name="Google Shape;118;p35"/>
          <p:cNvGrpSpPr/>
          <p:nvPr/>
        </p:nvGrpSpPr>
        <p:grpSpPr>
          <a:xfrm>
            <a:off x="2853323" y="5649731"/>
            <a:ext cx="6485353" cy="1221769"/>
            <a:chOff x="2453996" y="5660471"/>
            <a:chExt cx="6804303" cy="1319795"/>
          </a:xfrm>
        </p:grpSpPr>
        <p:pic>
          <p:nvPicPr>
            <p:cNvPr id="119" name="Google Shape;119;p35" descr="A picture containing logo&#10;&#10;Description automatically generated"/>
            <p:cNvPicPr preferRelativeResize="0"/>
            <p:nvPr/>
          </p:nvPicPr>
          <p:blipFill rotWithShape="1">
            <a:blip r:embed="rId8">
              <a:alphaModFix/>
            </a:blip>
            <a:srcRect/>
            <a:stretch/>
          </p:blipFill>
          <p:spPr>
            <a:xfrm>
              <a:off x="2453996" y="5978573"/>
              <a:ext cx="4181603" cy="699767"/>
            </a:xfrm>
            <a:prstGeom prst="rect">
              <a:avLst/>
            </a:prstGeom>
            <a:noFill/>
            <a:ln>
              <a:noFill/>
            </a:ln>
          </p:spPr>
        </p:pic>
        <p:pic>
          <p:nvPicPr>
            <p:cNvPr id="120" name="Google Shape;120;p35" descr="A red logo with a black background&#10;&#10;Description automatically generated"/>
            <p:cNvPicPr preferRelativeResize="0"/>
            <p:nvPr/>
          </p:nvPicPr>
          <p:blipFill rotWithShape="1">
            <a:blip r:embed="rId9">
              <a:alphaModFix/>
            </a:blip>
            <a:srcRect/>
            <a:stretch/>
          </p:blipFill>
          <p:spPr>
            <a:xfrm>
              <a:off x="7550330" y="5660471"/>
              <a:ext cx="1707969" cy="1319795"/>
            </a:xfrm>
            <a:prstGeom prst="rect">
              <a:avLst/>
            </a:prstGeom>
            <a:noFill/>
            <a:ln>
              <a:noFill/>
            </a:ln>
          </p:spPr>
        </p:pic>
      </p:grpSp>
      <p:sp>
        <p:nvSpPr>
          <p:cNvPr id="121" name="Google Shape;121;p35"/>
          <p:cNvSpPr txBox="1"/>
          <p:nvPr/>
        </p:nvSpPr>
        <p:spPr>
          <a:xfrm>
            <a:off x="9338446" y="5178700"/>
            <a:ext cx="2646900" cy="554100"/>
          </a:xfrm>
          <a:prstGeom prst="rect">
            <a:avLst/>
          </a:prstGeom>
          <a:solidFill>
            <a:srgbClr val="7030A0">
              <a:alpha val="9411"/>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500"/>
                                        <p:tgtEl>
                                          <p:spTgt spid="106"/>
                                        </p:tgtEl>
                                      </p:cBhvr>
                                    </p:animEffect>
                                  </p:childTnLst>
                                </p:cTn>
                              </p:par>
                              <p:par>
                                <p:cTn id="8" presetID="10" presetClass="entr" presetSubtype="0" fill="hold" nodeType="withEffect">
                                  <p:stCondLst>
                                    <p:cond delay="0"/>
                                  </p:stCondLst>
                                  <p:childTnLst>
                                    <p:set>
                                      <p:cBhvr>
                                        <p:cTn id="9" dur="1" fill="hold">
                                          <p:stCondLst>
                                            <p:cond delay="0"/>
                                          </p:stCondLst>
                                        </p:cTn>
                                        <p:tgtEl>
                                          <p:spTgt spid="104"/>
                                        </p:tgtEl>
                                        <p:attrNameLst>
                                          <p:attrName>style.visibility</p:attrName>
                                        </p:attrNameLst>
                                      </p:cBhvr>
                                      <p:to>
                                        <p:strVal val="visible"/>
                                      </p:to>
                                    </p:set>
                                    <p:animEffect transition="in" filter="fade">
                                      <p:cBhvr>
                                        <p:cTn id="10" dur="500"/>
                                        <p:tgtEl>
                                          <p:spTgt spid="104"/>
                                        </p:tgtEl>
                                      </p:cBhvr>
                                    </p:animEffect>
                                  </p:childTnLst>
                                </p:cTn>
                              </p:par>
                              <p:par>
                                <p:cTn id="11" presetID="10" presetClass="entr" presetSubtype="0" fill="hold" nodeType="withEffect">
                                  <p:stCondLst>
                                    <p:cond delay="0"/>
                                  </p:stCondLst>
                                  <p:childTnLst>
                                    <p:set>
                                      <p:cBhvr>
                                        <p:cTn id="12" dur="1" fill="hold">
                                          <p:stCondLst>
                                            <p:cond delay="0"/>
                                          </p:stCondLst>
                                        </p:cTn>
                                        <p:tgtEl>
                                          <p:spTgt spid="107"/>
                                        </p:tgtEl>
                                        <p:attrNameLst>
                                          <p:attrName>style.visibility</p:attrName>
                                        </p:attrNameLst>
                                      </p:cBhvr>
                                      <p:to>
                                        <p:strVal val="visible"/>
                                      </p:to>
                                    </p:set>
                                    <p:animEffect transition="in" filter="fade">
                                      <p:cBhvr>
                                        <p:cTn id="13" dur="500"/>
                                        <p:tgtEl>
                                          <p:spTgt spid="10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02"/>
                                        </p:tgtEl>
                                        <p:attrNameLst>
                                          <p:attrName>style.visibility</p:attrName>
                                        </p:attrNameLst>
                                      </p:cBhvr>
                                      <p:to>
                                        <p:strVal val="visible"/>
                                      </p:to>
                                    </p:set>
                                    <p:animEffect transition="in" filter="fade">
                                      <p:cBhvr>
                                        <p:cTn id="17" dur="500"/>
                                        <p:tgtEl>
                                          <p:spTgt spid="102"/>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00"/>
                                        </p:tgtEl>
                                        <p:attrNameLst>
                                          <p:attrName>style.visibility</p:attrName>
                                        </p:attrNameLst>
                                      </p:cBhvr>
                                      <p:to>
                                        <p:strVal val="visible"/>
                                      </p:to>
                                    </p:set>
                                    <p:animEffect transition="in" filter="fade">
                                      <p:cBhvr>
                                        <p:cTn id="21" dur="500"/>
                                        <p:tgtEl>
                                          <p:spTgt spid="10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8"/>
                                        </p:tgtEl>
                                        <p:attrNameLst>
                                          <p:attrName>style.visibility</p:attrName>
                                        </p:attrNameLst>
                                      </p:cBhvr>
                                      <p:to>
                                        <p:strVal val="visible"/>
                                      </p:to>
                                    </p:set>
                                    <p:animEffect transition="in" filter="fade">
                                      <p:cBhvr>
                                        <p:cTn id="26" dur="500"/>
                                        <p:tgtEl>
                                          <p:spTgt spid="108"/>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500"/>
                                        <p:tgtEl>
                                          <p:spTgt spid="103"/>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113"/>
                                        </p:tgtEl>
                                        <p:attrNameLst>
                                          <p:attrName>style.visibility</p:attrName>
                                        </p:attrNameLst>
                                      </p:cBhvr>
                                      <p:to>
                                        <p:strVal val="visible"/>
                                      </p:to>
                                    </p:set>
                                    <p:animEffect transition="in" filter="fade">
                                      <p:cBhvr>
                                        <p:cTn id="34" dur="500"/>
                                        <p:tgtEl>
                                          <p:spTgt spid="1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99"/>
                                        </p:tgtEl>
                                        <p:attrNameLst>
                                          <p:attrName>style.visibility</p:attrName>
                                        </p:attrNameLst>
                                      </p:cBhvr>
                                      <p:to>
                                        <p:strVal val="visible"/>
                                      </p:to>
                                    </p:set>
                                    <p:animEffect transition="in" filter="fade">
                                      <p:cBhvr>
                                        <p:cTn id="39" dur="500"/>
                                        <p:tgtEl>
                                          <p:spTgt spid="99"/>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112"/>
                                        </p:tgtEl>
                                        <p:attrNameLst>
                                          <p:attrName>style.visibility</p:attrName>
                                        </p:attrNameLst>
                                      </p:cBhvr>
                                      <p:to>
                                        <p:strVal val="visible"/>
                                      </p:to>
                                    </p:set>
                                    <p:animEffect transition="in" filter="fade">
                                      <p:cBhvr>
                                        <p:cTn id="43" dur="500"/>
                                        <p:tgtEl>
                                          <p:spTgt spid="112"/>
                                        </p:tgtEl>
                                      </p:cBhvr>
                                    </p:animEffect>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116"/>
                                        </p:tgtEl>
                                        <p:attrNameLst>
                                          <p:attrName>style.visibility</p:attrName>
                                        </p:attrNameLst>
                                      </p:cBhvr>
                                      <p:to>
                                        <p:strVal val="visible"/>
                                      </p:to>
                                    </p:set>
                                    <p:animEffect transition="in" filter="fade">
                                      <p:cBhvr>
                                        <p:cTn id="47" dur="500"/>
                                        <p:tgtEl>
                                          <p:spTgt spid="116"/>
                                        </p:tgtEl>
                                      </p:cBhvr>
                                    </p:animEffect>
                                  </p:childTnLst>
                                </p:cTn>
                              </p:par>
                              <p:par>
                                <p:cTn id="48" presetID="10" presetClass="entr" presetSubtype="0" fill="hold" nodeType="withEffect">
                                  <p:stCondLst>
                                    <p:cond delay="0"/>
                                  </p:stCondLst>
                                  <p:childTnLst>
                                    <p:set>
                                      <p:cBhvr>
                                        <p:cTn id="49" dur="1" fill="hold">
                                          <p:stCondLst>
                                            <p:cond delay="0"/>
                                          </p:stCondLst>
                                        </p:cTn>
                                        <p:tgtEl>
                                          <p:spTgt spid="114"/>
                                        </p:tgtEl>
                                        <p:attrNameLst>
                                          <p:attrName>style.visibility</p:attrName>
                                        </p:attrNameLst>
                                      </p:cBhvr>
                                      <p:to>
                                        <p:strVal val="visible"/>
                                      </p:to>
                                    </p:set>
                                    <p:animEffect transition="in" filter="fade">
                                      <p:cBhvr>
                                        <p:cTn id="50" dur="500"/>
                                        <p:tgtEl>
                                          <p:spTgt spid="11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05"/>
                                        </p:tgtEl>
                                        <p:attrNameLst>
                                          <p:attrName>style.visibility</p:attrName>
                                        </p:attrNameLst>
                                      </p:cBhvr>
                                      <p:to>
                                        <p:strVal val="visible"/>
                                      </p:to>
                                    </p:set>
                                    <p:animEffect transition="in" filter="fade">
                                      <p:cBhvr>
                                        <p:cTn id="55" dur="500"/>
                                        <p:tgtEl>
                                          <p:spTgt spid="105"/>
                                        </p:tgtEl>
                                      </p:cBhvr>
                                    </p:animEffect>
                                  </p:childTnLst>
                                </p:cTn>
                              </p:par>
                              <p:par>
                                <p:cTn id="56" presetID="10" presetClass="entr" presetSubtype="0" fill="hold" nodeType="withEffect">
                                  <p:stCondLst>
                                    <p:cond delay="0"/>
                                  </p:stCondLst>
                                  <p:childTnLst>
                                    <p:set>
                                      <p:cBhvr>
                                        <p:cTn id="57" dur="1" fill="hold">
                                          <p:stCondLst>
                                            <p:cond delay="0"/>
                                          </p:stCondLst>
                                        </p:cTn>
                                        <p:tgtEl>
                                          <p:spTgt spid="115"/>
                                        </p:tgtEl>
                                        <p:attrNameLst>
                                          <p:attrName>style.visibility</p:attrName>
                                        </p:attrNameLst>
                                      </p:cBhvr>
                                      <p:to>
                                        <p:strVal val="visible"/>
                                      </p:to>
                                    </p:set>
                                    <p:animEffect transition="in" filter="fade">
                                      <p:cBhvr>
                                        <p:cTn id="58" dur="500"/>
                                        <p:tgtEl>
                                          <p:spTgt spid="115"/>
                                        </p:tgtEl>
                                      </p:cBhvr>
                                    </p:animEffec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117"/>
                                        </p:tgtEl>
                                        <p:attrNameLst>
                                          <p:attrName>style.visibility</p:attrName>
                                        </p:attrNameLst>
                                      </p:cBhvr>
                                      <p:to>
                                        <p:strVal val="visible"/>
                                      </p:to>
                                    </p:set>
                                    <p:animEffect transition="in" filter="fade">
                                      <p:cBhvr>
                                        <p:cTn id="62" dur="500"/>
                                        <p:tgtEl>
                                          <p:spTgt spid="11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21"/>
                                        </p:tgtEl>
                                        <p:attrNameLst>
                                          <p:attrName>style.visibility</p:attrName>
                                        </p:attrNameLst>
                                      </p:cBhvr>
                                      <p:to>
                                        <p:strVal val="visible"/>
                                      </p:to>
                                    </p:set>
                                    <p:animEffect transition="in" filter="fade">
                                      <p:cBhvr>
                                        <p:cTn id="67"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590"/>
        <p:cNvGrpSpPr/>
        <p:nvPr/>
      </p:nvGrpSpPr>
      <p:grpSpPr>
        <a:xfrm>
          <a:off x="0" y="0"/>
          <a:ext cx="0" cy="0"/>
          <a:chOff x="0" y="0"/>
          <a:chExt cx="0" cy="0"/>
        </a:xfrm>
      </p:grpSpPr>
      <p:sp>
        <p:nvSpPr>
          <p:cNvPr id="591" name="Google Shape;591;p47"/>
          <p:cNvSpPr txBox="1"/>
          <p:nvPr/>
        </p:nvSpPr>
        <p:spPr>
          <a:xfrm>
            <a:off x="5600284" y="908592"/>
            <a:ext cx="5067600" cy="3786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000000"/>
                </a:solidFill>
                <a:latin typeface="Calibri"/>
                <a:ea typeface="Calibri"/>
                <a:cs typeface="Calibri"/>
                <a:sym typeface="Calibri"/>
              </a:rPr>
              <a:t>Tüketici haklarının ve sorumluluklarının çevrim içi ortamda nasıl uygulandığını çocuklarınızla birlikte kontrol edin.</a:t>
            </a:r>
            <a:br>
              <a:rPr lang="en-GB" sz="1500" b="0" i="0" u="none" strike="noStrike" cap="none">
                <a:solidFill>
                  <a:srgbClr val="000000"/>
                </a:solidFill>
                <a:latin typeface="Calibri"/>
                <a:ea typeface="Calibri"/>
                <a:cs typeface="Calibri"/>
                <a:sym typeface="Calibri"/>
              </a:rPr>
            </a:br>
            <a:endParaRPr sz="15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000000"/>
                </a:solidFill>
                <a:latin typeface="Calibri"/>
                <a:ea typeface="Calibri"/>
                <a:cs typeface="Calibri"/>
                <a:sym typeface="Calibri"/>
              </a:rPr>
              <a:t>Çocuklara paranın gerçek değerini hatırlatın.</a:t>
            </a:r>
            <a:br>
              <a:rPr lang="en-GB" sz="1500" b="0" i="0" u="none" strike="noStrike" cap="none">
                <a:solidFill>
                  <a:srgbClr val="000000"/>
                </a:solidFill>
                <a:latin typeface="Calibri"/>
                <a:ea typeface="Calibri"/>
                <a:cs typeface="Calibri"/>
                <a:sym typeface="Calibri"/>
              </a:rPr>
            </a:br>
            <a:endParaRPr sz="15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000000"/>
                </a:solidFill>
                <a:latin typeface="Calibri"/>
                <a:ea typeface="Calibri"/>
                <a:cs typeface="Calibri"/>
                <a:sym typeface="Calibri"/>
              </a:rPr>
              <a:t>Ticari sitelerin</a:t>
            </a:r>
            <a:r>
              <a:rPr lang="en-GB" sz="1500">
                <a:latin typeface="Calibri"/>
                <a:ea typeface="Calibri"/>
                <a:cs typeface="Calibri"/>
                <a:sym typeface="Calibri"/>
              </a:rPr>
              <a:t>; </a:t>
            </a:r>
            <a:r>
              <a:rPr lang="en-GB" sz="1500" b="0" i="0" u="none" strike="noStrike" cap="none">
                <a:solidFill>
                  <a:srgbClr val="000000"/>
                </a:solidFill>
                <a:latin typeface="Calibri"/>
                <a:ea typeface="Calibri"/>
                <a:cs typeface="Calibri"/>
                <a:sym typeface="Calibri"/>
              </a:rPr>
              <a:t>iletişim bilgilerini, satış koşullarını ve güvenli ödeme yöntemini açıkça belirtip belirtmediğini kontrol edin.</a:t>
            </a:r>
            <a:br>
              <a:rPr lang="en-GB" sz="1500" b="0" i="0" u="none" strike="noStrike" cap="none">
                <a:solidFill>
                  <a:srgbClr val="000000"/>
                </a:solidFill>
                <a:latin typeface="Calibri"/>
                <a:ea typeface="Calibri"/>
                <a:cs typeface="Calibri"/>
                <a:sym typeface="Calibri"/>
              </a:rPr>
            </a:br>
            <a:endParaRPr sz="15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000000"/>
                </a:solidFill>
                <a:latin typeface="Calibri"/>
                <a:ea typeface="Calibri"/>
                <a:cs typeface="Calibri"/>
                <a:sym typeface="Calibri"/>
              </a:rPr>
              <a:t>Çocuklarınıza internette gerçek olamayacak kadar iyi görünen her şeye şüpheyle yaklaşmalarını öğretin.</a:t>
            </a:r>
            <a:br>
              <a:rPr lang="en-GB" sz="1500" b="0" i="0" u="none" strike="noStrike" cap="none">
                <a:solidFill>
                  <a:srgbClr val="000000"/>
                </a:solidFill>
                <a:latin typeface="Calibri"/>
                <a:ea typeface="Calibri"/>
                <a:cs typeface="Calibri"/>
                <a:sym typeface="Calibri"/>
              </a:rPr>
            </a:br>
            <a:endParaRPr sz="15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000000"/>
                </a:solidFill>
                <a:latin typeface="Calibri"/>
                <a:ea typeface="Calibri"/>
                <a:cs typeface="Calibri"/>
                <a:sym typeface="Calibri"/>
              </a:rPr>
              <a:t>Günlük hayatımızdaki ihtiyaç ve istekleri tartışın. Tüketiciler olarak davranışlarımızın gezegenimiz üzerinde bir etkisi vardır.</a:t>
            </a:r>
            <a:br>
              <a:rPr lang="en-GB" sz="1500" b="0" i="0" u="none" strike="noStrike" cap="none">
                <a:solidFill>
                  <a:srgbClr val="000000"/>
                </a:solidFill>
                <a:latin typeface="Calibri"/>
                <a:ea typeface="Calibri"/>
                <a:cs typeface="Calibri"/>
                <a:sym typeface="Calibri"/>
              </a:rPr>
            </a:br>
            <a:endParaRPr sz="15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r>
              <a:rPr lang="en-GB" sz="1500" b="1" i="0" u="none" strike="noStrike" cap="none">
                <a:solidFill>
                  <a:srgbClr val="000000"/>
                </a:solidFill>
                <a:latin typeface="Calibri"/>
                <a:ea typeface="Calibri"/>
                <a:cs typeface="Calibri"/>
                <a:sym typeface="Calibri"/>
              </a:rPr>
              <a:t>Karbon ayak izinin </a:t>
            </a:r>
            <a:r>
              <a:rPr lang="en-GB" sz="1500" b="0" i="0" u="none" strike="noStrike" cap="none">
                <a:solidFill>
                  <a:srgbClr val="000000"/>
                </a:solidFill>
                <a:latin typeface="Calibri"/>
                <a:ea typeface="Calibri"/>
                <a:cs typeface="Calibri"/>
                <a:sym typeface="Calibri"/>
              </a:rPr>
              <a:t>ne olduğunu ve gezegenimizin sürdürülebilirliği için nasıl azaltılabileceğini açıklayın.</a:t>
            </a:r>
            <a:endParaRPr sz="1400" b="0" i="0" u="none" strike="noStrike" cap="none">
              <a:solidFill>
                <a:srgbClr val="000000"/>
              </a:solidFill>
              <a:latin typeface="Arial"/>
              <a:ea typeface="Arial"/>
              <a:cs typeface="Arial"/>
              <a:sym typeface="Arial"/>
            </a:endParaRPr>
          </a:p>
        </p:txBody>
      </p:sp>
      <p:sp>
        <p:nvSpPr>
          <p:cNvPr id="592" name="Google Shape;592;p47"/>
          <p:cNvSpPr/>
          <p:nvPr/>
        </p:nvSpPr>
        <p:spPr>
          <a:xfrm>
            <a:off x="0" y="0"/>
            <a:ext cx="12192000" cy="759600"/>
          </a:xfrm>
          <a:prstGeom prst="rect">
            <a:avLst/>
          </a:prstGeom>
          <a:solidFill>
            <a:srgbClr val="95C11F"/>
          </a:solidFill>
          <a:ln w="25400" cap="flat" cmpd="sng">
            <a:solidFill>
              <a:srgbClr val="95C11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dirty="0" err="1">
                <a:solidFill>
                  <a:schemeClr val="lt1"/>
                </a:solidFill>
                <a:latin typeface="Arial"/>
                <a:ea typeface="Arial"/>
                <a:cs typeface="Arial"/>
                <a:sym typeface="Arial"/>
              </a:rPr>
              <a:t>Tüketici</a:t>
            </a:r>
            <a:r>
              <a:rPr lang="en-GB" sz="2800" b="1" i="0" u="none" strike="noStrike" cap="none" dirty="0">
                <a:solidFill>
                  <a:schemeClr val="lt1"/>
                </a:solidFill>
                <a:latin typeface="Arial"/>
                <a:ea typeface="Arial"/>
                <a:cs typeface="Arial"/>
                <a:sym typeface="Arial"/>
              </a:rPr>
              <a:t> </a:t>
            </a:r>
            <a:r>
              <a:rPr lang="tr-TR" sz="2800" b="1" i="0" u="none" strike="noStrike" cap="none" dirty="0">
                <a:solidFill>
                  <a:schemeClr val="lt1"/>
                </a:solidFill>
                <a:latin typeface="Arial"/>
                <a:ea typeface="Arial"/>
                <a:cs typeface="Arial"/>
                <a:sym typeface="Arial"/>
              </a:rPr>
              <a:t>Farkındalığı</a:t>
            </a:r>
            <a:endParaRPr sz="2800" b="1" i="0" u="none" strike="noStrike" cap="none" dirty="0">
              <a:solidFill>
                <a:schemeClr val="lt1"/>
              </a:solidFill>
              <a:latin typeface="Arial"/>
              <a:ea typeface="Arial"/>
              <a:cs typeface="Arial"/>
              <a:sym typeface="Arial"/>
            </a:endParaRPr>
          </a:p>
        </p:txBody>
      </p:sp>
      <p:pic>
        <p:nvPicPr>
          <p:cNvPr id="593" name="Google Shape;593;p47"/>
          <p:cNvPicPr preferRelativeResize="0"/>
          <p:nvPr/>
        </p:nvPicPr>
        <p:blipFill rotWithShape="1">
          <a:blip r:embed="rId3">
            <a:alphaModFix/>
          </a:blip>
          <a:srcRect/>
          <a:stretch/>
        </p:blipFill>
        <p:spPr>
          <a:xfrm>
            <a:off x="11531854" y="104012"/>
            <a:ext cx="660146" cy="595884"/>
          </a:xfrm>
          <a:prstGeom prst="rect">
            <a:avLst/>
          </a:prstGeom>
          <a:noFill/>
          <a:ln>
            <a:noFill/>
          </a:ln>
        </p:spPr>
      </p:pic>
      <p:sp>
        <p:nvSpPr>
          <p:cNvPr id="594" name="Google Shape;594;p47"/>
          <p:cNvSpPr/>
          <p:nvPr/>
        </p:nvSpPr>
        <p:spPr>
          <a:xfrm rot="5400000">
            <a:off x="0" y="-2945"/>
            <a:ext cx="759600" cy="75960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95" name="Google Shape;595;p47"/>
          <p:cNvSpPr txBox="1"/>
          <p:nvPr/>
        </p:nvSpPr>
        <p:spPr>
          <a:xfrm>
            <a:off x="-87717" y="113099"/>
            <a:ext cx="646331"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95C11F"/>
                </a:solidFill>
                <a:latin typeface="Calibri"/>
                <a:ea typeface="Calibri"/>
                <a:cs typeface="Calibri"/>
                <a:sym typeface="Calibri"/>
              </a:rPr>
              <a:t>10.</a:t>
            </a:r>
            <a:endParaRPr sz="2800" b="1" i="0" u="none" strike="noStrike" cap="none">
              <a:solidFill>
                <a:srgbClr val="95C11F"/>
              </a:solidFill>
              <a:latin typeface="Calibri"/>
              <a:ea typeface="Calibri"/>
              <a:cs typeface="Calibri"/>
              <a:sym typeface="Calibri"/>
            </a:endParaRPr>
          </a:p>
        </p:txBody>
      </p:sp>
      <p:pic>
        <p:nvPicPr>
          <p:cNvPr id="596" name="Google Shape;596;p47" descr="Shopping cart with solid fill"/>
          <p:cNvPicPr preferRelativeResize="0"/>
          <p:nvPr/>
        </p:nvPicPr>
        <p:blipFill rotWithShape="1">
          <a:blip r:embed="rId4">
            <a:alphaModFix/>
          </a:blip>
          <a:srcRect/>
          <a:stretch/>
        </p:blipFill>
        <p:spPr>
          <a:xfrm>
            <a:off x="5136132" y="893226"/>
            <a:ext cx="540000" cy="540000"/>
          </a:xfrm>
          <a:prstGeom prst="rect">
            <a:avLst/>
          </a:prstGeom>
          <a:noFill/>
          <a:ln>
            <a:noFill/>
          </a:ln>
        </p:spPr>
      </p:pic>
      <p:grpSp>
        <p:nvGrpSpPr>
          <p:cNvPr id="597" name="Google Shape;597;p47"/>
          <p:cNvGrpSpPr/>
          <p:nvPr/>
        </p:nvGrpSpPr>
        <p:grpSpPr>
          <a:xfrm>
            <a:off x="1572616" y="1321859"/>
            <a:ext cx="3520384" cy="3240000"/>
            <a:chOff x="48616" y="1321859"/>
            <a:chExt cx="3520384" cy="3240000"/>
          </a:xfrm>
        </p:grpSpPr>
        <p:pic>
          <p:nvPicPr>
            <p:cNvPr id="598" name="Google Shape;598;p47"/>
            <p:cNvPicPr preferRelativeResize="0"/>
            <p:nvPr/>
          </p:nvPicPr>
          <p:blipFill rotWithShape="1">
            <a:blip r:embed="rId5">
              <a:alphaModFix/>
            </a:blip>
            <a:srcRect/>
            <a:stretch/>
          </p:blipFill>
          <p:spPr>
            <a:xfrm>
              <a:off x="48616" y="1321859"/>
              <a:ext cx="3520384" cy="3240000"/>
            </a:xfrm>
            <a:prstGeom prst="rect">
              <a:avLst/>
            </a:prstGeom>
            <a:noFill/>
            <a:ln>
              <a:noFill/>
            </a:ln>
          </p:spPr>
        </p:pic>
        <p:sp>
          <p:nvSpPr>
            <p:cNvPr id="599" name="Google Shape;599;p47"/>
            <p:cNvSpPr/>
            <p:nvPr/>
          </p:nvSpPr>
          <p:spPr>
            <a:xfrm>
              <a:off x="880539" y="3818088"/>
              <a:ext cx="1785027" cy="253580"/>
            </a:xfrm>
            <a:prstGeom prst="rect">
              <a:avLst/>
            </a:prstGeom>
            <a:solidFill>
              <a:srgbClr val="E94E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00" name="Google Shape;600;p47"/>
            <p:cNvSpPr txBox="1"/>
            <p:nvPr/>
          </p:nvSpPr>
          <p:spPr>
            <a:xfrm>
              <a:off x="1113229" y="3744823"/>
              <a:ext cx="1261836"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lt1"/>
                  </a:solidFill>
                  <a:latin typeface="Calibri"/>
                  <a:ea typeface="Calibri"/>
                  <a:cs typeface="Calibri"/>
                  <a:sym typeface="Calibri"/>
                </a:rPr>
                <a:t>UYARI!</a:t>
              </a:r>
              <a:endParaRPr sz="1400" b="0" i="0" u="none" strike="noStrike" cap="none">
                <a:solidFill>
                  <a:srgbClr val="000000"/>
                </a:solidFill>
                <a:latin typeface="Arial"/>
                <a:ea typeface="Arial"/>
                <a:cs typeface="Arial"/>
                <a:sym typeface="Arial"/>
              </a:endParaRPr>
            </a:p>
          </p:txBody>
        </p:sp>
        <p:pic>
          <p:nvPicPr>
            <p:cNvPr id="601" name="Google Shape;601;p47" descr="Shopping cart with solid fill"/>
            <p:cNvPicPr preferRelativeResize="0"/>
            <p:nvPr/>
          </p:nvPicPr>
          <p:blipFill rotWithShape="1">
            <a:blip r:embed="rId6">
              <a:alphaModFix/>
            </a:blip>
            <a:srcRect/>
            <a:stretch/>
          </p:blipFill>
          <p:spPr>
            <a:xfrm rot="-1064102">
              <a:off x="215436" y="1988652"/>
              <a:ext cx="720000" cy="720000"/>
            </a:xfrm>
            <a:prstGeom prst="rect">
              <a:avLst/>
            </a:prstGeom>
            <a:noFill/>
            <a:ln>
              <a:noFill/>
            </a:ln>
          </p:spPr>
        </p:pic>
      </p:grpSp>
      <p:pic>
        <p:nvPicPr>
          <p:cNvPr id="602" name="Google Shape;602;p47" descr="Shopping cart with solid fill"/>
          <p:cNvPicPr preferRelativeResize="0"/>
          <p:nvPr/>
        </p:nvPicPr>
        <p:blipFill rotWithShape="1">
          <a:blip r:embed="rId4">
            <a:alphaModFix/>
          </a:blip>
          <a:srcRect/>
          <a:stretch/>
        </p:blipFill>
        <p:spPr>
          <a:xfrm>
            <a:off x="5136132" y="1573315"/>
            <a:ext cx="540000" cy="540000"/>
          </a:xfrm>
          <a:prstGeom prst="rect">
            <a:avLst/>
          </a:prstGeom>
          <a:noFill/>
          <a:ln>
            <a:noFill/>
          </a:ln>
        </p:spPr>
      </p:pic>
      <p:pic>
        <p:nvPicPr>
          <p:cNvPr id="603" name="Google Shape;603;p47" descr="Shopping cart with solid fill"/>
          <p:cNvPicPr preferRelativeResize="0"/>
          <p:nvPr/>
        </p:nvPicPr>
        <p:blipFill rotWithShape="1">
          <a:blip r:embed="rId4">
            <a:alphaModFix/>
          </a:blip>
          <a:srcRect/>
          <a:stretch/>
        </p:blipFill>
        <p:spPr>
          <a:xfrm>
            <a:off x="5179264" y="2063064"/>
            <a:ext cx="540000" cy="540000"/>
          </a:xfrm>
          <a:prstGeom prst="rect">
            <a:avLst/>
          </a:prstGeom>
          <a:noFill/>
          <a:ln>
            <a:noFill/>
          </a:ln>
        </p:spPr>
      </p:pic>
      <p:pic>
        <p:nvPicPr>
          <p:cNvPr id="604" name="Google Shape;604;p47" descr="Shopping cart with solid fill"/>
          <p:cNvPicPr preferRelativeResize="0"/>
          <p:nvPr/>
        </p:nvPicPr>
        <p:blipFill rotWithShape="1">
          <a:blip r:embed="rId4">
            <a:alphaModFix/>
          </a:blip>
          <a:srcRect/>
          <a:stretch/>
        </p:blipFill>
        <p:spPr>
          <a:xfrm>
            <a:off x="5139402" y="2981344"/>
            <a:ext cx="540000" cy="540000"/>
          </a:xfrm>
          <a:prstGeom prst="rect">
            <a:avLst/>
          </a:prstGeom>
          <a:noFill/>
          <a:ln>
            <a:noFill/>
          </a:ln>
        </p:spPr>
      </p:pic>
      <p:pic>
        <p:nvPicPr>
          <p:cNvPr id="605" name="Google Shape;605;p47" descr="Shopping cart with solid fill"/>
          <p:cNvPicPr preferRelativeResize="0"/>
          <p:nvPr/>
        </p:nvPicPr>
        <p:blipFill rotWithShape="1">
          <a:blip r:embed="rId4">
            <a:alphaModFix/>
          </a:blip>
          <a:srcRect/>
          <a:stretch/>
        </p:blipFill>
        <p:spPr>
          <a:xfrm>
            <a:off x="5158783" y="3654269"/>
            <a:ext cx="540000" cy="540000"/>
          </a:xfrm>
          <a:prstGeom prst="rect">
            <a:avLst/>
          </a:prstGeom>
          <a:noFill/>
          <a:ln>
            <a:noFill/>
          </a:ln>
        </p:spPr>
      </p:pic>
      <p:pic>
        <p:nvPicPr>
          <p:cNvPr id="606" name="Google Shape;606;p47" descr="Shopping cart with solid fill"/>
          <p:cNvPicPr preferRelativeResize="0"/>
          <p:nvPr/>
        </p:nvPicPr>
        <p:blipFill rotWithShape="1">
          <a:blip r:embed="rId4">
            <a:alphaModFix/>
          </a:blip>
          <a:srcRect/>
          <a:stretch/>
        </p:blipFill>
        <p:spPr>
          <a:xfrm>
            <a:off x="5136132" y="4327194"/>
            <a:ext cx="540000" cy="540000"/>
          </a:xfrm>
          <a:prstGeom prst="rect">
            <a:avLst/>
          </a:prstGeom>
          <a:noFill/>
          <a:ln>
            <a:noFill/>
          </a:ln>
        </p:spPr>
      </p:pic>
      <p:sp>
        <p:nvSpPr>
          <p:cNvPr id="608" name="Google Shape;608;p47"/>
          <p:cNvSpPr/>
          <p:nvPr/>
        </p:nvSpPr>
        <p:spPr>
          <a:xfrm>
            <a:off x="1545438" y="4947746"/>
            <a:ext cx="8939234" cy="883652"/>
          </a:xfrm>
          <a:prstGeom prst="roundRect">
            <a:avLst>
              <a:gd name="adj" fmla="val 16667"/>
            </a:avLst>
          </a:prstGeom>
          <a:solidFill>
            <a:schemeClr val="lt1"/>
          </a:solidFill>
          <a:ln w="31750" cap="flat" cmpd="sng">
            <a:solidFill>
              <a:srgbClr val="95C11F"/>
            </a:solidFill>
            <a:prstDash val="solid"/>
            <a:round/>
            <a:headEnd type="none" w="sm" len="sm"/>
            <a:tailEnd type="none" w="sm" len="sm"/>
          </a:ln>
          <a:effectLst>
            <a:outerShdw blurRad="76200" dist="1016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609" name="Google Shape;609;p47"/>
          <p:cNvSpPr txBox="1"/>
          <p:nvPr/>
        </p:nvSpPr>
        <p:spPr>
          <a:xfrm>
            <a:off x="2958432" y="5005249"/>
            <a:ext cx="7595204" cy="6924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1" i="0" u="none" strike="noStrike" cap="none">
                <a:solidFill>
                  <a:schemeClr val="dk1"/>
                </a:solidFill>
                <a:latin typeface="Calibri"/>
                <a:ea typeface="Calibri"/>
                <a:cs typeface="Calibri"/>
                <a:sym typeface="Calibri"/>
              </a:rPr>
              <a:t>Karbon ayak izi: </a:t>
            </a:r>
            <a:r>
              <a:rPr lang="en-GB" sz="1300" b="0" i="0" u="none" strike="noStrike" cap="none">
                <a:solidFill>
                  <a:schemeClr val="dk1"/>
                </a:solidFill>
                <a:latin typeface="Calibri"/>
                <a:ea typeface="Calibri"/>
                <a:cs typeface="Calibri"/>
                <a:sym typeface="Calibri"/>
              </a:rPr>
              <a:t>Günlük faaliyetlerimizden dolayı üretilen ve havaya salınan başta karbondioksit olmak üzere sera gazlarının miktarıdır. Her birimiz, tüketim alışkanlıklarımıza ve çevresel davranışlarımıza bağlı olarak kendi karbon ayak izimizi yaratırız.</a:t>
            </a:r>
            <a:endParaRPr sz="1400" b="0" i="0" u="none" strike="noStrike" cap="none">
              <a:solidFill>
                <a:srgbClr val="000000"/>
              </a:solidFill>
              <a:latin typeface="Arial"/>
              <a:ea typeface="Arial"/>
              <a:cs typeface="Arial"/>
              <a:sym typeface="Arial"/>
            </a:endParaRPr>
          </a:p>
        </p:txBody>
      </p:sp>
      <p:sp>
        <p:nvSpPr>
          <p:cNvPr id="611" name="Google Shape;611;p47"/>
          <p:cNvSpPr txBox="1"/>
          <p:nvPr/>
        </p:nvSpPr>
        <p:spPr>
          <a:xfrm>
            <a:off x="0" y="6644873"/>
            <a:ext cx="5319335"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GB" sz="700" b="0" i="1" u="none" strike="noStrike" cap="none">
                <a:solidFill>
                  <a:srgbClr val="000000"/>
                </a:solidFill>
                <a:latin typeface="Calibri"/>
                <a:ea typeface="Calibri"/>
                <a:cs typeface="Calibri"/>
                <a:sym typeface="Calibri"/>
              </a:rPr>
              <a:t>Illustrations: </a:t>
            </a:r>
            <a:r>
              <a:rPr lang="en-GB" sz="700" b="0" i="1" u="sng" strike="noStrike" cap="none">
                <a:solidFill>
                  <a:srgbClr val="000000"/>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Digital Citizenship Education Handbook </a:t>
            </a:r>
            <a:r>
              <a:rPr lang="en-GB" sz="700" b="0" i="0" u="none" strike="noStrike" cap="none">
                <a:solidFill>
                  <a:srgbClr val="000000"/>
                </a:solidFill>
                <a:latin typeface="Calibri"/>
                <a:ea typeface="Calibri"/>
                <a:cs typeface="Calibri"/>
                <a:sym typeface="Calibri"/>
              </a:rPr>
              <a:t>(Edition 2022), ISBN 978-92-871-8779-6; © Council of Europe, March 2022</a:t>
            </a:r>
            <a:endParaRPr sz="1400" b="0" i="0" u="none" strike="noStrike" cap="none">
              <a:solidFill>
                <a:srgbClr val="000000"/>
              </a:solidFill>
              <a:latin typeface="Arial"/>
              <a:ea typeface="Arial"/>
              <a:cs typeface="Arial"/>
              <a:sym typeface="Arial"/>
            </a:endParaRPr>
          </a:p>
        </p:txBody>
      </p:sp>
      <p:grpSp>
        <p:nvGrpSpPr>
          <p:cNvPr id="612" name="Google Shape;612;p47"/>
          <p:cNvGrpSpPr/>
          <p:nvPr/>
        </p:nvGrpSpPr>
        <p:grpSpPr>
          <a:xfrm>
            <a:off x="2853323" y="5693283"/>
            <a:ext cx="6485353" cy="1221769"/>
            <a:chOff x="2453996" y="5660471"/>
            <a:chExt cx="6804303" cy="1319795"/>
          </a:xfrm>
        </p:grpSpPr>
        <p:pic>
          <p:nvPicPr>
            <p:cNvPr id="613" name="Google Shape;613;p47" descr="A picture containing logo&#10;&#10;Description automatically generated"/>
            <p:cNvPicPr preferRelativeResize="0"/>
            <p:nvPr/>
          </p:nvPicPr>
          <p:blipFill rotWithShape="1">
            <a:blip r:embed="rId8">
              <a:alphaModFix/>
            </a:blip>
            <a:srcRect/>
            <a:stretch/>
          </p:blipFill>
          <p:spPr>
            <a:xfrm>
              <a:off x="2453996" y="5978573"/>
              <a:ext cx="4181603" cy="699767"/>
            </a:xfrm>
            <a:prstGeom prst="rect">
              <a:avLst/>
            </a:prstGeom>
            <a:noFill/>
            <a:ln>
              <a:noFill/>
            </a:ln>
          </p:spPr>
        </p:pic>
        <p:pic>
          <p:nvPicPr>
            <p:cNvPr id="614" name="Google Shape;614;p47" descr="A red logo with a black background&#10;&#10;Description automatically generated"/>
            <p:cNvPicPr preferRelativeResize="0"/>
            <p:nvPr/>
          </p:nvPicPr>
          <p:blipFill rotWithShape="1">
            <a:blip r:embed="rId9">
              <a:alphaModFix/>
            </a:blip>
            <a:srcRect/>
            <a:stretch/>
          </p:blipFill>
          <p:spPr>
            <a:xfrm>
              <a:off x="7550330" y="5660471"/>
              <a:ext cx="1707969" cy="1319795"/>
            </a:xfrm>
            <a:prstGeom prst="rect">
              <a:avLst/>
            </a:prstGeom>
            <a:noFill/>
            <a:ln>
              <a:noFill/>
            </a:ln>
          </p:spPr>
        </p:pic>
      </p:grpSp>
      <p:pic>
        <p:nvPicPr>
          <p:cNvPr id="2" name="Graphic 1" descr="Head with gears outline">
            <a:extLst>
              <a:ext uri="{FF2B5EF4-FFF2-40B4-BE49-F238E27FC236}">
                <a16:creationId xmlns:a16="http://schemas.microsoft.com/office/drawing/2014/main" id="{95E49356-291C-F080-EA4F-CDF9BCDDFC7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12436" y="5005249"/>
            <a:ext cx="800565" cy="8005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97"/>
                                        </p:tgtEl>
                                        <p:attrNameLst>
                                          <p:attrName>style.visibility</p:attrName>
                                        </p:attrNameLst>
                                      </p:cBhvr>
                                      <p:to>
                                        <p:strVal val="visible"/>
                                      </p:to>
                                    </p:set>
                                    <p:animEffect transition="in" filter="fade">
                                      <p:cBhvr>
                                        <p:cTn id="7" dur="1000"/>
                                        <p:tgtEl>
                                          <p:spTgt spid="59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96"/>
                                        </p:tgtEl>
                                        <p:attrNameLst>
                                          <p:attrName>style.visibility</p:attrName>
                                        </p:attrNameLst>
                                      </p:cBhvr>
                                      <p:to>
                                        <p:strVal val="visible"/>
                                      </p:to>
                                    </p:set>
                                    <p:animEffect transition="in" filter="fade">
                                      <p:cBhvr>
                                        <p:cTn id="11" dur="500"/>
                                        <p:tgtEl>
                                          <p:spTgt spid="596"/>
                                        </p:tgtEl>
                                      </p:cBhvr>
                                    </p:animEffect>
                                  </p:childTnLst>
                                </p:cTn>
                              </p:par>
                              <p:par>
                                <p:cTn id="12" presetID="10" presetClass="entr" presetSubtype="0" fill="hold" nodeType="withEffect">
                                  <p:stCondLst>
                                    <p:cond delay="0"/>
                                  </p:stCondLst>
                                  <p:childTnLst>
                                    <p:set>
                                      <p:cBhvr>
                                        <p:cTn id="13" dur="1" fill="hold">
                                          <p:stCondLst>
                                            <p:cond delay="0"/>
                                          </p:stCondLst>
                                        </p:cTn>
                                        <p:tgtEl>
                                          <p:spTgt spid="591">
                                            <p:txEl>
                                              <p:pRg st="0" end="0"/>
                                            </p:txEl>
                                          </p:spTgt>
                                        </p:tgtEl>
                                        <p:attrNameLst>
                                          <p:attrName>style.visibility</p:attrName>
                                        </p:attrNameLst>
                                      </p:cBhvr>
                                      <p:to>
                                        <p:strVal val="visible"/>
                                      </p:to>
                                    </p:set>
                                    <p:animEffect transition="in" filter="fade">
                                      <p:cBhvr>
                                        <p:cTn id="14" dur="500"/>
                                        <p:tgtEl>
                                          <p:spTgt spid="591">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591">
                                            <p:txEl>
                                              <p:pRg st="1" end="1"/>
                                            </p:txEl>
                                          </p:spTgt>
                                        </p:tgtEl>
                                        <p:attrNameLst>
                                          <p:attrName>style.visibility</p:attrName>
                                        </p:attrNameLst>
                                      </p:cBhvr>
                                      <p:to>
                                        <p:strVal val="visible"/>
                                      </p:to>
                                    </p:set>
                                    <p:animEffect transition="in" filter="fade">
                                      <p:cBhvr>
                                        <p:cTn id="17" dur="500"/>
                                        <p:tgtEl>
                                          <p:spTgt spid="591">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91">
                                            <p:txEl>
                                              <p:pRg st="2" end="2"/>
                                            </p:txEl>
                                          </p:spTgt>
                                        </p:tgtEl>
                                        <p:attrNameLst>
                                          <p:attrName>style.visibility</p:attrName>
                                        </p:attrNameLst>
                                      </p:cBhvr>
                                      <p:to>
                                        <p:strVal val="visible"/>
                                      </p:to>
                                    </p:set>
                                    <p:animEffect transition="in" filter="fade">
                                      <p:cBhvr>
                                        <p:cTn id="20" dur="500"/>
                                        <p:tgtEl>
                                          <p:spTgt spid="591">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91">
                                            <p:txEl>
                                              <p:pRg st="3" end="3"/>
                                            </p:txEl>
                                          </p:spTgt>
                                        </p:tgtEl>
                                        <p:attrNameLst>
                                          <p:attrName>style.visibility</p:attrName>
                                        </p:attrNameLst>
                                      </p:cBhvr>
                                      <p:to>
                                        <p:strVal val="visible"/>
                                      </p:to>
                                    </p:set>
                                    <p:animEffect transition="in" filter="fade">
                                      <p:cBhvr>
                                        <p:cTn id="23" dur="500"/>
                                        <p:tgtEl>
                                          <p:spTgt spid="591">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91">
                                            <p:txEl>
                                              <p:pRg st="4" end="4"/>
                                            </p:txEl>
                                          </p:spTgt>
                                        </p:tgtEl>
                                        <p:attrNameLst>
                                          <p:attrName>style.visibility</p:attrName>
                                        </p:attrNameLst>
                                      </p:cBhvr>
                                      <p:to>
                                        <p:strVal val="visible"/>
                                      </p:to>
                                    </p:set>
                                    <p:animEffect transition="in" filter="fade">
                                      <p:cBhvr>
                                        <p:cTn id="26" dur="500"/>
                                        <p:tgtEl>
                                          <p:spTgt spid="591">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91">
                                            <p:txEl>
                                              <p:pRg st="5" end="5"/>
                                            </p:txEl>
                                          </p:spTgt>
                                        </p:tgtEl>
                                        <p:attrNameLst>
                                          <p:attrName>style.visibility</p:attrName>
                                        </p:attrNameLst>
                                      </p:cBhvr>
                                      <p:to>
                                        <p:strVal val="visible"/>
                                      </p:to>
                                    </p:set>
                                    <p:animEffect transition="in" filter="fade">
                                      <p:cBhvr>
                                        <p:cTn id="29" dur="500"/>
                                        <p:tgtEl>
                                          <p:spTgt spid="591">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02"/>
                                        </p:tgtEl>
                                        <p:attrNameLst>
                                          <p:attrName>style.visibility</p:attrName>
                                        </p:attrNameLst>
                                      </p:cBhvr>
                                      <p:to>
                                        <p:strVal val="visible"/>
                                      </p:to>
                                    </p:set>
                                    <p:animEffect transition="in" filter="fade">
                                      <p:cBhvr>
                                        <p:cTn id="34" dur="500"/>
                                        <p:tgtEl>
                                          <p:spTgt spid="60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03"/>
                                        </p:tgtEl>
                                        <p:attrNameLst>
                                          <p:attrName>style.visibility</p:attrName>
                                        </p:attrNameLst>
                                      </p:cBhvr>
                                      <p:to>
                                        <p:strVal val="visible"/>
                                      </p:to>
                                    </p:set>
                                    <p:animEffect transition="in" filter="fade">
                                      <p:cBhvr>
                                        <p:cTn id="39" dur="500"/>
                                        <p:tgtEl>
                                          <p:spTgt spid="60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04"/>
                                        </p:tgtEl>
                                        <p:attrNameLst>
                                          <p:attrName>style.visibility</p:attrName>
                                        </p:attrNameLst>
                                      </p:cBhvr>
                                      <p:to>
                                        <p:strVal val="visible"/>
                                      </p:to>
                                    </p:set>
                                    <p:animEffect transition="in" filter="fade">
                                      <p:cBhvr>
                                        <p:cTn id="44" dur="500"/>
                                        <p:tgtEl>
                                          <p:spTgt spid="60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605"/>
                                        </p:tgtEl>
                                        <p:attrNameLst>
                                          <p:attrName>style.visibility</p:attrName>
                                        </p:attrNameLst>
                                      </p:cBhvr>
                                      <p:to>
                                        <p:strVal val="visible"/>
                                      </p:to>
                                    </p:set>
                                    <p:animEffect transition="in" filter="fade">
                                      <p:cBhvr>
                                        <p:cTn id="49" dur="500"/>
                                        <p:tgtEl>
                                          <p:spTgt spid="60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06"/>
                                        </p:tgtEl>
                                        <p:attrNameLst>
                                          <p:attrName>style.visibility</p:attrName>
                                        </p:attrNameLst>
                                      </p:cBhvr>
                                      <p:to>
                                        <p:strVal val="visible"/>
                                      </p:to>
                                    </p:set>
                                    <p:animEffect transition="in" filter="fade">
                                      <p:cBhvr>
                                        <p:cTn id="54" dur="500"/>
                                        <p:tgtEl>
                                          <p:spTgt spid="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619"/>
        <p:cNvGrpSpPr/>
        <p:nvPr/>
      </p:nvGrpSpPr>
      <p:grpSpPr>
        <a:xfrm>
          <a:off x="0" y="0"/>
          <a:ext cx="0" cy="0"/>
          <a:chOff x="0" y="0"/>
          <a:chExt cx="0" cy="0"/>
        </a:xfrm>
      </p:grpSpPr>
      <p:sp>
        <p:nvSpPr>
          <p:cNvPr id="620" name="Google Shape;620;p48"/>
          <p:cNvSpPr/>
          <p:nvPr/>
        </p:nvSpPr>
        <p:spPr>
          <a:xfrm>
            <a:off x="0" y="1"/>
            <a:ext cx="12192000" cy="757989"/>
          </a:xfrm>
          <a:prstGeom prst="rect">
            <a:avLst/>
          </a:prstGeom>
          <a:solidFill>
            <a:srgbClr val="93519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chemeClr val="lt1"/>
                </a:solidFill>
                <a:latin typeface="Arial"/>
                <a:ea typeface="Arial"/>
                <a:cs typeface="Arial"/>
                <a:sym typeface="Arial"/>
              </a:rPr>
              <a:t> Sonuç olarak...</a:t>
            </a:r>
            <a:endParaRPr sz="2800" b="1" i="0" u="none" strike="noStrike" cap="none">
              <a:solidFill>
                <a:schemeClr val="lt1"/>
              </a:solidFill>
              <a:latin typeface="Arial"/>
              <a:ea typeface="Arial"/>
              <a:cs typeface="Arial"/>
              <a:sym typeface="Arial"/>
            </a:endParaRPr>
          </a:p>
        </p:txBody>
      </p:sp>
      <p:grpSp>
        <p:nvGrpSpPr>
          <p:cNvPr id="622" name="Google Shape;622;p48"/>
          <p:cNvGrpSpPr/>
          <p:nvPr/>
        </p:nvGrpSpPr>
        <p:grpSpPr>
          <a:xfrm>
            <a:off x="4365105" y="807110"/>
            <a:ext cx="1385557" cy="1217916"/>
            <a:chOff x="-2148152" y="39469"/>
            <a:chExt cx="1620000" cy="1440000"/>
          </a:xfrm>
        </p:grpSpPr>
        <p:sp>
          <p:nvSpPr>
            <p:cNvPr id="623" name="Google Shape;623;p48"/>
            <p:cNvSpPr/>
            <p:nvPr/>
          </p:nvSpPr>
          <p:spPr>
            <a:xfrm rot="5400000">
              <a:off x="-2058152" y="-50531"/>
              <a:ext cx="1440000" cy="1620000"/>
            </a:xfrm>
            <a:prstGeom prst="hexagon">
              <a:avLst>
                <a:gd name="adj" fmla="val 25000"/>
                <a:gd name="vf" fmla="val 115470"/>
              </a:avLst>
            </a:prstGeom>
            <a:solidFill>
              <a:schemeClr val="lt1"/>
            </a:solidFill>
            <a:ln w="25400" cap="flat" cmpd="sng">
              <a:solidFill>
                <a:srgbClr val="935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24" name="Google Shape;624;p48"/>
            <p:cNvSpPr txBox="1"/>
            <p:nvPr/>
          </p:nvSpPr>
          <p:spPr>
            <a:xfrm>
              <a:off x="-1676739" y="912451"/>
              <a:ext cx="778184" cy="363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Calibri"/>
                  <a:ea typeface="Calibri"/>
                  <a:cs typeface="Calibri"/>
                  <a:sym typeface="Calibri"/>
                </a:rPr>
                <a:t>Güven</a:t>
              </a:r>
              <a:endParaRPr sz="1400" b="1" i="0" u="none" strike="noStrike" cap="none">
                <a:solidFill>
                  <a:srgbClr val="000000"/>
                </a:solidFill>
                <a:latin typeface="Calibri"/>
                <a:ea typeface="Calibri"/>
                <a:cs typeface="Calibri"/>
                <a:sym typeface="Calibri"/>
              </a:endParaRPr>
            </a:p>
          </p:txBody>
        </p:sp>
        <p:pic>
          <p:nvPicPr>
            <p:cNvPr id="625" name="Google Shape;625;p48" descr="Handshake with solid fill"/>
            <p:cNvPicPr preferRelativeResize="0"/>
            <p:nvPr/>
          </p:nvPicPr>
          <p:blipFill rotWithShape="1">
            <a:blip r:embed="rId3">
              <a:alphaModFix/>
            </a:blip>
            <a:srcRect/>
            <a:stretch/>
          </p:blipFill>
          <p:spPr>
            <a:xfrm>
              <a:off x="-1647752" y="184360"/>
              <a:ext cx="720000" cy="720000"/>
            </a:xfrm>
            <a:prstGeom prst="rect">
              <a:avLst/>
            </a:prstGeom>
            <a:noFill/>
            <a:ln>
              <a:noFill/>
            </a:ln>
          </p:spPr>
        </p:pic>
      </p:grpSp>
      <p:grpSp>
        <p:nvGrpSpPr>
          <p:cNvPr id="626" name="Google Shape;626;p48"/>
          <p:cNvGrpSpPr/>
          <p:nvPr/>
        </p:nvGrpSpPr>
        <p:grpSpPr>
          <a:xfrm>
            <a:off x="5740836" y="807110"/>
            <a:ext cx="1385557" cy="1217916"/>
            <a:chOff x="-2101897" y="1454485"/>
            <a:chExt cx="1620000" cy="1440000"/>
          </a:xfrm>
        </p:grpSpPr>
        <p:sp>
          <p:nvSpPr>
            <p:cNvPr id="627" name="Google Shape;627;p48"/>
            <p:cNvSpPr/>
            <p:nvPr/>
          </p:nvSpPr>
          <p:spPr>
            <a:xfrm rot="5400000">
              <a:off x="-2011897" y="1364485"/>
              <a:ext cx="1440000" cy="1620000"/>
            </a:xfrm>
            <a:prstGeom prst="hexagon">
              <a:avLst>
                <a:gd name="adj" fmla="val 25000"/>
                <a:gd name="vf" fmla="val 115470"/>
              </a:avLst>
            </a:prstGeom>
            <a:solidFill>
              <a:schemeClr val="lt1"/>
            </a:solidFill>
            <a:ln w="25400" cap="flat" cmpd="sng">
              <a:solidFill>
                <a:srgbClr val="935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28" name="Google Shape;628;p48"/>
            <p:cNvSpPr txBox="1"/>
            <p:nvPr/>
          </p:nvSpPr>
          <p:spPr>
            <a:xfrm>
              <a:off x="-1727671" y="2097504"/>
              <a:ext cx="926250" cy="6186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Calibri"/>
                  <a:ea typeface="Calibri"/>
                  <a:cs typeface="Calibri"/>
                  <a:sym typeface="Calibri"/>
                </a:rPr>
                <a:t>Saygı</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Calibri"/>
                  <a:ea typeface="Calibri"/>
                  <a:cs typeface="Calibri"/>
                  <a:sym typeface="Calibri"/>
                </a:rPr>
                <a:t>Nezaket</a:t>
              </a:r>
              <a:endParaRPr sz="1400" b="1" i="0" u="none" strike="noStrike" cap="none">
                <a:solidFill>
                  <a:srgbClr val="000000"/>
                </a:solidFill>
                <a:latin typeface="Calibri"/>
                <a:ea typeface="Calibri"/>
                <a:cs typeface="Calibri"/>
                <a:sym typeface="Calibri"/>
              </a:endParaRPr>
            </a:p>
          </p:txBody>
        </p:sp>
        <p:pic>
          <p:nvPicPr>
            <p:cNvPr id="629" name="Google Shape;629;p48" descr="Open hand with plant with solid fill"/>
            <p:cNvPicPr preferRelativeResize="0"/>
            <p:nvPr/>
          </p:nvPicPr>
          <p:blipFill rotWithShape="1">
            <a:blip r:embed="rId4">
              <a:alphaModFix/>
            </a:blip>
            <a:srcRect/>
            <a:stretch/>
          </p:blipFill>
          <p:spPr>
            <a:xfrm>
              <a:off x="-1611879" y="1526059"/>
              <a:ext cx="720000" cy="720000"/>
            </a:xfrm>
            <a:prstGeom prst="rect">
              <a:avLst/>
            </a:prstGeom>
            <a:noFill/>
            <a:ln>
              <a:noFill/>
            </a:ln>
          </p:spPr>
        </p:pic>
      </p:grpSp>
      <p:grpSp>
        <p:nvGrpSpPr>
          <p:cNvPr id="630" name="Google Shape;630;p48"/>
          <p:cNvGrpSpPr/>
          <p:nvPr/>
        </p:nvGrpSpPr>
        <p:grpSpPr>
          <a:xfrm>
            <a:off x="6431492" y="1705935"/>
            <a:ext cx="1385557" cy="1217916"/>
            <a:chOff x="-2123480" y="2844157"/>
            <a:chExt cx="1620000" cy="1440000"/>
          </a:xfrm>
        </p:grpSpPr>
        <p:sp>
          <p:nvSpPr>
            <p:cNvPr id="631" name="Google Shape;631;p48"/>
            <p:cNvSpPr/>
            <p:nvPr/>
          </p:nvSpPr>
          <p:spPr>
            <a:xfrm rot="5400000">
              <a:off x="-2033480" y="2754157"/>
              <a:ext cx="1440000" cy="1620000"/>
            </a:xfrm>
            <a:prstGeom prst="hexagon">
              <a:avLst>
                <a:gd name="adj" fmla="val 25000"/>
                <a:gd name="vf" fmla="val 115470"/>
              </a:avLst>
            </a:prstGeom>
            <a:solidFill>
              <a:schemeClr val="lt1"/>
            </a:solidFill>
            <a:ln w="25400" cap="flat" cmpd="sng">
              <a:solidFill>
                <a:srgbClr val="935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32" name="Google Shape;632;p48"/>
            <p:cNvSpPr txBox="1"/>
            <p:nvPr/>
          </p:nvSpPr>
          <p:spPr>
            <a:xfrm>
              <a:off x="-1906885" y="3511163"/>
              <a:ext cx="1158654" cy="6186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Calibri"/>
                  <a:ea typeface="Calibri"/>
                  <a:cs typeface="Calibri"/>
                  <a:sym typeface="Calibri"/>
                </a:rPr>
                <a:t>Yaratıcılık</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Calibri"/>
                  <a:ea typeface="Calibri"/>
                  <a:cs typeface="Calibri"/>
                  <a:sym typeface="Calibri"/>
                </a:rPr>
                <a:t>Yetenekler</a:t>
              </a:r>
              <a:endParaRPr sz="1400" b="1" i="0" u="none" strike="noStrike" cap="none">
                <a:solidFill>
                  <a:srgbClr val="000000"/>
                </a:solidFill>
                <a:latin typeface="Calibri"/>
                <a:ea typeface="Calibri"/>
                <a:cs typeface="Calibri"/>
                <a:sym typeface="Calibri"/>
              </a:endParaRPr>
            </a:p>
          </p:txBody>
        </p:sp>
        <p:pic>
          <p:nvPicPr>
            <p:cNvPr id="633" name="Google Shape;633;p48" descr="Pencil with solid fill"/>
            <p:cNvPicPr preferRelativeResize="0"/>
            <p:nvPr/>
          </p:nvPicPr>
          <p:blipFill rotWithShape="1">
            <a:blip r:embed="rId5">
              <a:alphaModFix/>
            </a:blip>
            <a:srcRect/>
            <a:stretch/>
          </p:blipFill>
          <p:spPr>
            <a:xfrm>
              <a:off x="-1506335" y="2986384"/>
              <a:ext cx="540000" cy="540000"/>
            </a:xfrm>
            <a:prstGeom prst="rect">
              <a:avLst/>
            </a:prstGeom>
            <a:noFill/>
            <a:ln>
              <a:noFill/>
            </a:ln>
          </p:spPr>
        </p:pic>
      </p:grpSp>
      <p:sp>
        <p:nvSpPr>
          <p:cNvPr id="635" name="Google Shape;635;p48"/>
          <p:cNvSpPr/>
          <p:nvPr/>
        </p:nvSpPr>
        <p:spPr>
          <a:xfrm rot="5400000">
            <a:off x="7196052" y="2529988"/>
            <a:ext cx="1217917" cy="1385558"/>
          </a:xfrm>
          <a:prstGeom prst="hexagon">
            <a:avLst>
              <a:gd name="adj" fmla="val 25000"/>
              <a:gd name="vf" fmla="val 115470"/>
            </a:avLst>
          </a:prstGeom>
          <a:solidFill>
            <a:schemeClr val="lt1"/>
          </a:solidFill>
          <a:ln w="25400" cap="flat" cmpd="sng">
            <a:solidFill>
              <a:srgbClr val="935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36" name="Google Shape;636;p48"/>
          <p:cNvSpPr txBox="1"/>
          <p:nvPr/>
        </p:nvSpPr>
        <p:spPr>
          <a:xfrm>
            <a:off x="7037047" y="3171361"/>
            <a:ext cx="1524063"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Calibri"/>
                <a:ea typeface="Calibri"/>
                <a:cs typeface="Calibri"/>
                <a:sym typeface="Calibri"/>
              </a:rPr>
              <a:t>Eleştirel Düşünme</a:t>
            </a:r>
            <a:endParaRPr sz="1400" b="1" i="0" u="none" strike="noStrike" cap="none">
              <a:solidFill>
                <a:srgbClr val="000000"/>
              </a:solidFill>
              <a:latin typeface="Calibri"/>
              <a:ea typeface="Calibri"/>
              <a:cs typeface="Calibri"/>
              <a:sym typeface="Calibri"/>
            </a:endParaRPr>
          </a:p>
        </p:txBody>
      </p:sp>
      <p:grpSp>
        <p:nvGrpSpPr>
          <p:cNvPr id="638" name="Google Shape;638;p48"/>
          <p:cNvGrpSpPr/>
          <p:nvPr/>
        </p:nvGrpSpPr>
        <p:grpSpPr>
          <a:xfrm>
            <a:off x="6413521" y="3520771"/>
            <a:ext cx="1385557" cy="1217916"/>
            <a:chOff x="8922101" y="669469"/>
            <a:chExt cx="1620000" cy="1440000"/>
          </a:xfrm>
        </p:grpSpPr>
        <p:sp>
          <p:nvSpPr>
            <p:cNvPr id="639" name="Google Shape;639;p48"/>
            <p:cNvSpPr/>
            <p:nvPr/>
          </p:nvSpPr>
          <p:spPr>
            <a:xfrm rot="5400000">
              <a:off x="9012101" y="579469"/>
              <a:ext cx="1440000" cy="1620000"/>
            </a:xfrm>
            <a:prstGeom prst="hexagon">
              <a:avLst>
                <a:gd name="adj" fmla="val 25000"/>
                <a:gd name="vf" fmla="val 115470"/>
              </a:avLst>
            </a:prstGeom>
            <a:solidFill>
              <a:schemeClr val="lt1"/>
            </a:solidFill>
            <a:ln w="25400" cap="flat" cmpd="sng">
              <a:solidFill>
                <a:srgbClr val="935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40" name="Google Shape;640;p48"/>
            <p:cNvSpPr txBox="1"/>
            <p:nvPr/>
          </p:nvSpPr>
          <p:spPr>
            <a:xfrm>
              <a:off x="9356122" y="1291399"/>
              <a:ext cx="830663" cy="6186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Calibri"/>
                  <a:ea typeface="Calibri"/>
                  <a:cs typeface="Calibri"/>
                  <a:sym typeface="Calibri"/>
                </a:rPr>
                <a:t>Etik</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Calibri"/>
                  <a:ea typeface="Calibri"/>
                  <a:cs typeface="Calibri"/>
                  <a:sym typeface="Calibri"/>
                </a:rPr>
                <a:t>Empati</a:t>
              </a:r>
              <a:endParaRPr sz="1400" b="1" i="0" u="none" strike="noStrike" cap="none">
                <a:solidFill>
                  <a:srgbClr val="000000"/>
                </a:solidFill>
                <a:latin typeface="Calibri"/>
                <a:ea typeface="Calibri"/>
                <a:cs typeface="Calibri"/>
                <a:sym typeface="Calibri"/>
              </a:endParaRPr>
            </a:p>
          </p:txBody>
        </p:sp>
        <p:pic>
          <p:nvPicPr>
            <p:cNvPr id="641" name="Google Shape;641;p48" descr="Heart with pulse with solid fill"/>
            <p:cNvPicPr preferRelativeResize="0"/>
            <p:nvPr/>
          </p:nvPicPr>
          <p:blipFill rotWithShape="1">
            <a:blip r:embed="rId6">
              <a:alphaModFix/>
            </a:blip>
            <a:srcRect/>
            <a:stretch/>
          </p:blipFill>
          <p:spPr>
            <a:xfrm>
              <a:off x="9418318" y="733050"/>
              <a:ext cx="720000" cy="720000"/>
            </a:xfrm>
            <a:prstGeom prst="rect">
              <a:avLst/>
            </a:prstGeom>
            <a:noFill/>
            <a:ln>
              <a:noFill/>
            </a:ln>
          </p:spPr>
        </p:pic>
      </p:grpSp>
      <p:grpSp>
        <p:nvGrpSpPr>
          <p:cNvPr id="642" name="Google Shape;642;p48"/>
          <p:cNvGrpSpPr/>
          <p:nvPr/>
        </p:nvGrpSpPr>
        <p:grpSpPr>
          <a:xfrm>
            <a:off x="3638686" y="3526499"/>
            <a:ext cx="1385557" cy="1217916"/>
            <a:chOff x="9198161" y="4908094"/>
            <a:chExt cx="1620000" cy="1440000"/>
          </a:xfrm>
        </p:grpSpPr>
        <p:sp>
          <p:nvSpPr>
            <p:cNvPr id="643" name="Google Shape;643;p48"/>
            <p:cNvSpPr/>
            <p:nvPr/>
          </p:nvSpPr>
          <p:spPr>
            <a:xfrm rot="5400000">
              <a:off x="9288161" y="4818094"/>
              <a:ext cx="1440000" cy="1620000"/>
            </a:xfrm>
            <a:prstGeom prst="hexagon">
              <a:avLst>
                <a:gd name="adj" fmla="val 25000"/>
                <a:gd name="vf" fmla="val 115470"/>
              </a:avLst>
            </a:prstGeom>
            <a:solidFill>
              <a:schemeClr val="lt1"/>
            </a:solidFill>
            <a:ln w="25400" cap="flat" cmpd="sng">
              <a:solidFill>
                <a:srgbClr val="935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44" name="Google Shape;644;p48"/>
            <p:cNvSpPr txBox="1"/>
            <p:nvPr/>
          </p:nvSpPr>
          <p:spPr>
            <a:xfrm>
              <a:off x="9270884" y="5454737"/>
              <a:ext cx="1447287" cy="6186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Calibri"/>
                  <a:ea typeface="Calibri"/>
                  <a:cs typeface="Calibri"/>
                  <a:sym typeface="Calibri"/>
                </a:rPr>
                <a:t>Haklar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Calibri"/>
                  <a:ea typeface="Calibri"/>
                  <a:cs typeface="Calibri"/>
                  <a:sym typeface="Calibri"/>
                </a:rPr>
                <a:t>Sorumluluklar</a:t>
              </a:r>
              <a:endParaRPr sz="1400" b="1" i="0" u="none" strike="noStrike" cap="none">
                <a:solidFill>
                  <a:srgbClr val="000000"/>
                </a:solidFill>
                <a:latin typeface="Calibri"/>
                <a:ea typeface="Calibri"/>
                <a:cs typeface="Calibri"/>
                <a:sym typeface="Calibri"/>
              </a:endParaRPr>
            </a:p>
          </p:txBody>
        </p:sp>
        <p:pic>
          <p:nvPicPr>
            <p:cNvPr id="645" name="Google Shape;645;p48" descr="Scales of justice with solid fill"/>
            <p:cNvPicPr preferRelativeResize="0"/>
            <p:nvPr/>
          </p:nvPicPr>
          <p:blipFill rotWithShape="1">
            <a:blip r:embed="rId7">
              <a:alphaModFix/>
            </a:blip>
            <a:srcRect/>
            <a:stretch/>
          </p:blipFill>
          <p:spPr>
            <a:xfrm>
              <a:off x="9731177" y="4926443"/>
              <a:ext cx="612000" cy="612000"/>
            </a:xfrm>
            <a:prstGeom prst="rect">
              <a:avLst/>
            </a:prstGeom>
            <a:noFill/>
            <a:ln>
              <a:noFill/>
            </a:ln>
          </p:spPr>
        </p:pic>
      </p:grpSp>
      <p:grpSp>
        <p:nvGrpSpPr>
          <p:cNvPr id="646" name="Google Shape;646;p48"/>
          <p:cNvGrpSpPr/>
          <p:nvPr/>
        </p:nvGrpSpPr>
        <p:grpSpPr>
          <a:xfrm>
            <a:off x="2853323" y="2625862"/>
            <a:ext cx="1512444" cy="1217916"/>
            <a:chOff x="10703077" y="2619856"/>
            <a:chExt cx="1768356" cy="1440000"/>
          </a:xfrm>
        </p:grpSpPr>
        <p:sp>
          <p:nvSpPr>
            <p:cNvPr id="647" name="Google Shape;647;p48"/>
            <p:cNvSpPr/>
            <p:nvPr/>
          </p:nvSpPr>
          <p:spPr>
            <a:xfrm rot="5400000">
              <a:off x="10910848" y="2529856"/>
              <a:ext cx="1440000" cy="1620000"/>
            </a:xfrm>
            <a:prstGeom prst="hexagon">
              <a:avLst>
                <a:gd name="adj" fmla="val 25000"/>
                <a:gd name="vf" fmla="val 115470"/>
              </a:avLst>
            </a:prstGeom>
            <a:solidFill>
              <a:schemeClr val="lt1"/>
            </a:solidFill>
            <a:ln w="25400" cap="flat" cmpd="sng">
              <a:solidFill>
                <a:srgbClr val="935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48" name="Google Shape;648;p48"/>
            <p:cNvSpPr txBox="1"/>
            <p:nvPr/>
          </p:nvSpPr>
          <p:spPr>
            <a:xfrm>
              <a:off x="10703077" y="3205591"/>
              <a:ext cx="1768356" cy="61555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Calibri"/>
                  <a:ea typeface="Calibri"/>
                  <a:cs typeface="Calibri"/>
                  <a:sym typeface="Calibri"/>
                </a:rPr>
                <a:t>Kişisel Bilgileri Koruma</a:t>
              </a:r>
              <a:endParaRPr sz="1400" b="1" i="0" u="none" strike="noStrike" cap="none">
                <a:solidFill>
                  <a:srgbClr val="000000"/>
                </a:solidFill>
                <a:latin typeface="Calibri"/>
                <a:ea typeface="Calibri"/>
                <a:cs typeface="Calibri"/>
                <a:sym typeface="Calibri"/>
              </a:endParaRPr>
            </a:p>
          </p:txBody>
        </p:sp>
        <p:pic>
          <p:nvPicPr>
            <p:cNvPr id="649" name="Google Shape;649;p48" descr="Lock with solid fill"/>
            <p:cNvPicPr preferRelativeResize="0"/>
            <p:nvPr/>
          </p:nvPicPr>
          <p:blipFill rotWithShape="1">
            <a:blip r:embed="rId8">
              <a:alphaModFix/>
            </a:blip>
            <a:srcRect/>
            <a:stretch/>
          </p:blipFill>
          <p:spPr>
            <a:xfrm>
              <a:off x="11355230" y="2679649"/>
              <a:ext cx="612000" cy="612000"/>
            </a:xfrm>
            <a:prstGeom prst="rect">
              <a:avLst/>
            </a:prstGeom>
            <a:noFill/>
            <a:ln>
              <a:noFill/>
            </a:ln>
          </p:spPr>
        </p:pic>
      </p:grpSp>
      <p:grpSp>
        <p:nvGrpSpPr>
          <p:cNvPr id="650" name="Google Shape;650;p48"/>
          <p:cNvGrpSpPr/>
          <p:nvPr/>
        </p:nvGrpSpPr>
        <p:grpSpPr>
          <a:xfrm>
            <a:off x="3665128" y="1716827"/>
            <a:ext cx="1385557" cy="1217916"/>
            <a:chOff x="11152749" y="4363864"/>
            <a:chExt cx="1620000" cy="1440000"/>
          </a:xfrm>
        </p:grpSpPr>
        <p:sp>
          <p:nvSpPr>
            <p:cNvPr id="651" name="Google Shape;651;p48"/>
            <p:cNvSpPr/>
            <p:nvPr/>
          </p:nvSpPr>
          <p:spPr>
            <a:xfrm rot="5400000">
              <a:off x="11242749" y="4273864"/>
              <a:ext cx="1440000" cy="1620000"/>
            </a:xfrm>
            <a:prstGeom prst="hexagon">
              <a:avLst>
                <a:gd name="adj" fmla="val 25000"/>
                <a:gd name="vf" fmla="val 115470"/>
              </a:avLst>
            </a:prstGeom>
            <a:solidFill>
              <a:schemeClr val="lt1"/>
            </a:solidFill>
            <a:ln w="25400" cap="flat" cmpd="sng">
              <a:solidFill>
                <a:srgbClr val="935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52" name="Google Shape;652;p48"/>
            <p:cNvSpPr txBox="1"/>
            <p:nvPr/>
          </p:nvSpPr>
          <p:spPr>
            <a:xfrm>
              <a:off x="11243255" y="5013404"/>
              <a:ext cx="1499765" cy="3638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Calibri"/>
                  <a:ea typeface="Calibri"/>
                  <a:cs typeface="Calibri"/>
                  <a:sym typeface="Calibri"/>
                </a:rPr>
                <a:t>Tüketici Ahlakı</a:t>
              </a:r>
              <a:endParaRPr sz="1400" b="1" i="0" u="none" strike="noStrike" cap="none">
                <a:solidFill>
                  <a:srgbClr val="000000"/>
                </a:solidFill>
                <a:latin typeface="Calibri"/>
                <a:ea typeface="Calibri"/>
                <a:cs typeface="Calibri"/>
                <a:sym typeface="Calibri"/>
              </a:endParaRPr>
            </a:p>
          </p:txBody>
        </p:sp>
        <p:pic>
          <p:nvPicPr>
            <p:cNvPr id="653" name="Google Shape;653;p48" descr="Shopping cart with solid fill"/>
            <p:cNvPicPr preferRelativeResize="0"/>
            <p:nvPr/>
          </p:nvPicPr>
          <p:blipFill rotWithShape="1">
            <a:blip r:embed="rId9">
              <a:alphaModFix/>
            </a:blip>
            <a:srcRect/>
            <a:stretch/>
          </p:blipFill>
          <p:spPr>
            <a:xfrm>
              <a:off x="11677896" y="4499984"/>
              <a:ext cx="612000" cy="612000"/>
            </a:xfrm>
            <a:prstGeom prst="rect">
              <a:avLst/>
            </a:prstGeom>
            <a:noFill/>
            <a:ln>
              <a:noFill/>
            </a:ln>
          </p:spPr>
        </p:pic>
      </p:grpSp>
      <p:grpSp>
        <p:nvGrpSpPr>
          <p:cNvPr id="654" name="Google Shape;654;p48"/>
          <p:cNvGrpSpPr/>
          <p:nvPr/>
        </p:nvGrpSpPr>
        <p:grpSpPr>
          <a:xfrm>
            <a:off x="5610179" y="4426246"/>
            <a:ext cx="1566310" cy="1217916"/>
            <a:chOff x="6866690" y="2329408"/>
            <a:chExt cx="1831337" cy="1440000"/>
          </a:xfrm>
        </p:grpSpPr>
        <p:sp>
          <p:nvSpPr>
            <p:cNvPr id="655" name="Google Shape;655;p48"/>
            <p:cNvSpPr/>
            <p:nvPr/>
          </p:nvSpPr>
          <p:spPr>
            <a:xfrm rot="5400000">
              <a:off x="7068276" y="2239408"/>
              <a:ext cx="1440000" cy="1620000"/>
            </a:xfrm>
            <a:prstGeom prst="hexagon">
              <a:avLst>
                <a:gd name="adj" fmla="val 25000"/>
                <a:gd name="vf" fmla="val 115470"/>
              </a:avLst>
            </a:prstGeom>
            <a:solidFill>
              <a:schemeClr val="lt1"/>
            </a:solidFill>
            <a:ln w="25400" cap="flat" cmpd="sng">
              <a:solidFill>
                <a:srgbClr val="935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56" name="Google Shape;656;p48"/>
            <p:cNvSpPr txBox="1"/>
            <p:nvPr/>
          </p:nvSpPr>
          <p:spPr>
            <a:xfrm>
              <a:off x="6866690" y="3019600"/>
              <a:ext cx="1831337" cy="3638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Calibri"/>
                  <a:ea typeface="Calibri"/>
                  <a:cs typeface="Calibri"/>
                  <a:sym typeface="Calibri"/>
                </a:rPr>
                <a:t>Sağlıklı bir Denge</a:t>
              </a:r>
              <a:endParaRPr sz="1400" b="1" i="0" u="none" strike="noStrike" cap="none">
                <a:solidFill>
                  <a:srgbClr val="000000"/>
                </a:solidFill>
                <a:latin typeface="Calibri"/>
                <a:ea typeface="Calibri"/>
                <a:cs typeface="Calibri"/>
                <a:sym typeface="Calibri"/>
              </a:endParaRPr>
            </a:p>
          </p:txBody>
        </p:sp>
        <p:pic>
          <p:nvPicPr>
            <p:cNvPr id="657" name="Google Shape;657;p48" descr="Clock with solid fill"/>
            <p:cNvPicPr preferRelativeResize="0"/>
            <p:nvPr/>
          </p:nvPicPr>
          <p:blipFill rotWithShape="1">
            <a:blip r:embed="rId10">
              <a:alphaModFix/>
            </a:blip>
            <a:srcRect/>
            <a:stretch/>
          </p:blipFill>
          <p:spPr>
            <a:xfrm>
              <a:off x="7518276" y="2445649"/>
              <a:ext cx="612000" cy="612000"/>
            </a:xfrm>
            <a:prstGeom prst="rect">
              <a:avLst/>
            </a:prstGeom>
            <a:noFill/>
            <a:ln>
              <a:noFill/>
            </a:ln>
          </p:spPr>
        </p:pic>
      </p:grpSp>
      <p:grpSp>
        <p:nvGrpSpPr>
          <p:cNvPr id="658" name="Google Shape;658;p48"/>
          <p:cNvGrpSpPr/>
          <p:nvPr/>
        </p:nvGrpSpPr>
        <p:grpSpPr>
          <a:xfrm>
            <a:off x="4314127" y="4426246"/>
            <a:ext cx="1385557" cy="1217916"/>
            <a:chOff x="2995504" y="5179704"/>
            <a:chExt cx="1620000" cy="1440000"/>
          </a:xfrm>
        </p:grpSpPr>
        <p:sp>
          <p:nvSpPr>
            <p:cNvPr id="659" name="Google Shape;659;p48"/>
            <p:cNvSpPr/>
            <p:nvPr/>
          </p:nvSpPr>
          <p:spPr>
            <a:xfrm rot="5400000">
              <a:off x="3085504" y="5089704"/>
              <a:ext cx="1440000" cy="1620000"/>
            </a:xfrm>
            <a:prstGeom prst="hexagon">
              <a:avLst>
                <a:gd name="adj" fmla="val 25000"/>
                <a:gd name="vf" fmla="val 115470"/>
              </a:avLst>
            </a:prstGeom>
            <a:solidFill>
              <a:schemeClr val="lt1"/>
            </a:solidFill>
            <a:ln w="25400" cap="flat" cmpd="sng">
              <a:solidFill>
                <a:srgbClr val="935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60" name="Google Shape;660;p48"/>
            <p:cNvSpPr txBox="1"/>
            <p:nvPr/>
          </p:nvSpPr>
          <p:spPr>
            <a:xfrm>
              <a:off x="3291240" y="5979099"/>
              <a:ext cx="1010589" cy="3638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Calibri"/>
                  <a:ea typeface="Calibri"/>
                  <a:cs typeface="Calibri"/>
                  <a:sym typeface="Calibri"/>
                </a:rPr>
                <a:t>Etkileşim</a:t>
              </a:r>
              <a:endParaRPr sz="1400" b="1" i="0" u="none" strike="noStrike" cap="none">
                <a:solidFill>
                  <a:srgbClr val="000000"/>
                </a:solidFill>
                <a:latin typeface="Calibri"/>
                <a:ea typeface="Calibri"/>
                <a:cs typeface="Calibri"/>
                <a:sym typeface="Calibri"/>
              </a:endParaRPr>
            </a:p>
          </p:txBody>
        </p:sp>
        <p:pic>
          <p:nvPicPr>
            <p:cNvPr id="661" name="Google Shape;661;p48" descr="Chat with solid fill"/>
            <p:cNvPicPr preferRelativeResize="0"/>
            <p:nvPr/>
          </p:nvPicPr>
          <p:blipFill rotWithShape="1">
            <a:blip r:embed="rId11">
              <a:alphaModFix/>
            </a:blip>
            <a:srcRect/>
            <a:stretch/>
          </p:blipFill>
          <p:spPr>
            <a:xfrm>
              <a:off x="3388638" y="5347076"/>
              <a:ext cx="792000" cy="792000"/>
            </a:xfrm>
            <a:prstGeom prst="rect">
              <a:avLst/>
            </a:prstGeom>
            <a:noFill/>
            <a:ln>
              <a:noFill/>
            </a:ln>
          </p:spPr>
        </p:pic>
      </p:grpSp>
      <p:grpSp>
        <p:nvGrpSpPr>
          <p:cNvPr id="662" name="Google Shape;662;p48"/>
          <p:cNvGrpSpPr/>
          <p:nvPr/>
        </p:nvGrpSpPr>
        <p:grpSpPr>
          <a:xfrm>
            <a:off x="4617451" y="2165004"/>
            <a:ext cx="2572480" cy="2112388"/>
            <a:chOff x="3350152" y="2506131"/>
            <a:chExt cx="3007756" cy="2497576"/>
          </a:xfrm>
        </p:grpSpPr>
        <p:sp>
          <p:nvSpPr>
            <p:cNvPr id="663" name="Google Shape;663;p48"/>
            <p:cNvSpPr txBox="1"/>
            <p:nvPr/>
          </p:nvSpPr>
          <p:spPr>
            <a:xfrm>
              <a:off x="3350152" y="3525149"/>
              <a:ext cx="3007756" cy="6186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Calibri"/>
                  <a:ea typeface="Calibri"/>
                  <a:cs typeface="Calibri"/>
                  <a:sym typeface="Calibri"/>
                </a:rPr>
                <a:t>Çocuklarınızın takip etmesini istediğiniz örneği siz oluşturun!</a:t>
              </a:r>
              <a:endParaRPr sz="1400" b="0" i="0" u="none" strike="noStrike" cap="none">
                <a:solidFill>
                  <a:srgbClr val="000000"/>
                </a:solidFill>
                <a:latin typeface="Calibri"/>
                <a:ea typeface="Calibri"/>
                <a:cs typeface="Calibri"/>
                <a:sym typeface="Calibri"/>
              </a:endParaRPr>
            </a:p>
          </p:txBody>
        </p:sp>
        <p:pic>
          <p:nvPicPr>
            <p:cNvPr id="664" name="Google Shape;664;p48" descr="Bullseye with solid fill"/>
            <p:cNvPicPr preferRelativeResize="0"/>
            <p:nvPr/>
          </p:nvPicPr>
          <p:blipFill rotWithShape="1">
            <a:blip r:embed="rId12">
              <a:alphaModFix/>
            </a:blip>
            <a:srcRect/>
            <a:stretch/>
          </p:blipFill>
          <p:spPr>
            <a:xfrm>
              <a:off x="4235204" y="4211707"/>
              <a:ext cx="792000" cy="792000"/>
            </a:xfrm>
            <a:prstGeom prst="rect">
              <a:avLst/>
            </a:prstGeom>
            <a:noFill/>
            <a:ln>
              <a:noFill/>
            </a:ln>
          </p:spPr>
        </p:pic>
        <p:pic>
          <p:nvPicPr>
            <p:cNvPr id="665" name="Google Shape;665;p48" descr="Graduation cap with solid fill"/>
            <p:cNvPicPr preferRelativeResize="0"/>
            <p:nvPr/>
          </p:nvPicPr>
          <p:blipFill rotWithShape="1">
            <a:blip r:embed="rId13">
              <a:alphaModFix/>
            </a:blip>
            <a:srcRect/>
            <a:stretch/>
          </p:blipFill>
          <p:spPr>
            <a:xfrm>
              <a:off x="4203694" y="2506131"/>
              <a:ext cx="914400" cy="914400"/>
            </a:xfrm>
            <a:prstGeom prst="rect">
              <a:avLst/>
            </a:prstGeom>
            <a:noFill/>
            <a:ln>
              <a:noFill/>
            </a:ln>
          </p:spPr>
        </p:pic>
      </p:grpSp>
      <p:grpSp>
        <p:nvGrpSpPr>
          <p:cNvPr id="666" name="Google Shape;666;p48"/>
          <p:cNvGrpSpPr/>
          <p:nvPr/>
        </p:nvGrpSpPr>
        <p:grpSpPr>
          <a:xfrm>
            <a:off x="2853323" y="5693283"/>
            <a:ext cx="6485353" cy="1221769"/>
            <a:chOff x="2453996" y="5660471"/>
            <a:chExt cx="6804303" cy="1319795"/>
          </a:xfrm>
        </p:grpSpPr>
        <p:pic>
          <p:nvPicPr>
            <p:cNvPr id="667" name="Google Shape;667;p48" descr="A picture containing logo&#10;&#10;Description automatically generated"/>
            <p:cNvPicPr preferRelativeResize="0"/>
            <p:nvPr/>
          </p:nvPicPr>
          <p:blipFill rotWithShape="1">
            <a:blip r:embed="rId14">
              <a:alphaModFix/>
            </a:blip>
            <a:srcRect/>
            <a:stretch/>
          </p:blipFill>
          <p:spPr>
            <a:xfrm>
              <a:off x="2453996" y="5978573"/>
              <a:ext cx="4181603" cy="699767"/>
            </a:xfrm>
            <a:prstGeom prst="rect">
              <a:avLst/>
            </a:prstGeom>
            <a:noFill/>
            <a:ln>
              <a:noFill/>
            </a:ln>
          </p:spPr>
        </p:pic>
        <p:pic>
          <p:nvPicPr>
            <p:cNvPr id="668" name="Google Shape;668;p48" descr="A red logo with a black background&#10;&#10;Description automatically generated"/>
            <p:cNvPicPr preferRelativeResize="0"/>
            <p:nvPr/>
          </p:nvPicPr>
          <p:blipFill rotWithShape="1">
            <a:blip r:embed="rId15">
              <a:alphaModFix/>
            </a:blip>
            <a:srcRect/>
            <a:stretch/>
          </p:blipFill>
          <p:spPr>
            <a:xfrm>
              <a:off x="7550330" y="5660471"/>
              <a:ext cx="1707969" cy="1319795"/>
            </a:xfrm>
            <a:prstGeom prst="rect">
              <a:avLst/>
            </a:prstGeom>
            <a:noFill/>
            <a:ln>
              <a:noFill/>
            </a:ln>
          </p:spPr>
        </p:pic>
      </p:grpSp>
      <p:pic>
        <p:nvPicPr>
          <p:cNvPr id="3" name="Graphic 2" descr="Head with gears outline">
            <a:extLst>
              <a:ext uri="{FF2B5EF4-FFF2-40B4-BE49-F238E27FC236}">
                <a16:creationId xmlns:a16="http://schemas.microsoft.com/office/drawing/2014/main" id="{C897B4A4-D18C-41A6-E072-59CFF916173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557589" y="2750836"/>
            <a:ext cx="470758" cy="4707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672"/>
        <p:cNvGrpSpPr/>
        <p:nvPr/>
      </p:nvGrpSpPr>
      <p:grpSpPr>
        <a:xfrm>
          <a:off x="0" y="0"/>
          <a:ext cx="0" cy="0"/>
          <a:chOff x="0" y="0"/>
          <a:chExt cx="0" cy="0"/>
        </a:xfrm>
      </p:grpSpPr>
      <p:sp>
        <p:nvSpPr>
          <p:cNvPr id="673" name="Google Shape;673;p21"/>
          <p:cNvSpPr/>
          <p:nvPr/>
        </p:nvSpPr>
        <p:spPr>
          <a:xfrm>
            <a:off x="0" y="1"/>
            <a:ext cx="12192000" cy="757989"/>
          </a:xfrm>
          <a:prstGeom prst="rect">
            <a:avLst/>
          </a:prstGeom>
          <a:solidFill>
            <a:srgbClr val="93519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Calibri"/>
                <a:ea typeface="Calibri"/>
                <a:cs typeface="Calibri"/>
                <a:sym typeface="Calibri"/>
              </a:rPr>
              <a:t>   Daha fazla bilgi için...</a:t>
            </a:r>
            <a:endParaRPr sz="3000" b="1" i="0" u="none" strike="noStrike" cap="none">
              <a:solidFill>
                <a:schemeClr val="lt1"/>
              </a:solidFill>
              <a:latin typeface="Calibri"/>
              <a:ea typeface="Calibri"/>
              <a:cs typeface="Calibri"/>
              <a:sym typeface="Calibri"/>
            </a:endParaRPr>
          </a:p>
        </p:txBody>
      </p:sp>
      <p:sp>
        <p:nvSpPr>
          <p:cNvPr id="674" name="Google Shape;674;p21"/>
          <p:cNvSpPr txBox="1"/>
          <p:nvPr/>
        </p:nvSpPr>
        <p:spPr>
          <a:xfrm>
            <a:off x="1788622" y="1382286"/>
            <a:ext cx="8614757"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Burada mevcut kaynakların listesini bulabilirsiniz (kitapçıklar, broşürler, SSS vb.)</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25"/>
        <p:cNvGrpSpPr/>
        <p:nvPr/>
      </p:nvGrpSpPr>
      <p:grpSpPr>
        <a:xfrm>
          <a:off x="0" y="0"/>
          <a:ext cx="0" cy="0"/>
          <a:chOff x="0" y="0"/>
          <a:chExt cx="0" cy="0"/>
        </a:xfrm>
      </p:grpSpPr>
      <p:sp>
        <p:nvSpPr>
          <p:cNvPr id="126" name="Google Shape;126;p3"/>
          <p:cNvSpPr/>
          <p:nvPr/>
        </p:nvSpPr>
        <p:spPr>
          <a:xfrm>
            <a:off x="0" y="1"/>
            <a:ext cx="12192000" cy="757989"/>
          </a:xfrm>
          <a:prstGeom prst="rect">
            <a:avLst/>
          </a:prstGeom>
          <a:solidFill>
            <a:srgbClr val="93519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Calibri"/>
                <a:ea typeface="Calibri"/>
                <a:cs typeface="Calibri"/>
                <a:sym typeface="Calibri"/>
              </a:rPr>
              <a:t>   "Dijital vatandaş" nedir?</a:t>
            </a:r>
            <a:endParaRPr sz="1400" b="0" i="0" u="none" strike="noStrike" cap="none">
              <a:solidFill>
                <a:srgbClr val="000000"/>
              </a:solidFill>
              <a:latin typeface="Arial"/>
              <a:ea typeface="Arial"/>
              <a:cs typeface="Arial"/>
              <a:sym typeface="Arial"/>
            </a:endParaRPr>
          </a:p>
        </p:txBody>
      </p:sp>
      <p:sp>
        <p:nvSpPr>
          <p:cNvPr id="127" name="Google Shape;127;p3"/>
          <p:cNvSpPr txBox="1"/>
          <p:nvPr/>
        </p:nvSpPr>
        <p:spPr>
          <a:xfrm>
            <a:off x="1830384" y="1248317"/>
            <a:ext cx="8993100" cy="2770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dirty="0" err="1">
                <a:solidFill>
                  <a:schemeClr val="dk1"/>
                </a:solidFill>
                <a:latin typeface="Calibri"/>
                <a:ea typeface="Calibri"/>
                <a:cs typeface="Calibri"/>
                <a:sym typeface="Calibri"/>
              </a:rPr>
              <a:t>Dijital</a:t>
            </a:r>
            <a:r>
              <a:rPr lang="en-GB" sz="1800" b="0" i="0" u="none" strike="noStrike" cap="none" dirty="0">
                <a:solidFill>
                  <a:schemeClr val="dk1"/>
                </a:solidFill>
                <a:latin typeface="Calibri"/>
                <a:ea typeface="Calibri"/>
                <a:cs typeface="Calibri"/>
                <a:sym typeface="Calibri"/>
              </a:rPr>
              <a:t> </a:t>
            </a:r>
            <a:r>
              <a:rPr lang="en-GB" sz="1800" b="0" i="0" u="none" strike="noStrike" cap="none" dirty="0" err="1">
                <a:solidFill>
                  <a:schemeClr val="dk1"/>
                </a:solidFill>
                <a:latin typeface="Calibri"/>
                <a:ea typeface="Calibri"/>
                <a:cs typeface="Calibri"/>
                <a:sym typeface="Calibri"/>
              </a:rPr>
              <a:t>vatandaşlar</a:t>
            </a:r>
            <a:r>
              <a:rPr lang="en-GB" sz="18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Calibri"/>
              <a:ea typeface="Calibri"/>
              <a:cs typeface="Calibri"/>
              <a:sym typeface="Calibri"/>
            </a:endParaRPr>
          </a:p>
          <a:p>
            <a:pPr marL="346075" marR="0" lvl="0" indent="-346075" algn="l" rtl="0">
              <a:lnSpc>
                <a:spcPct val="100000"/>
              </a:lnSpc>
              <a:spcBef>
                <a:spcPts val="600"/>
              </a:spcBef>
              <a:spcAft>
                <a:spcPts val="0"/>
              </a:spcAft>
              <a:buClr>
                <a:srgbClr val="93519B"/>
              </a:buClr>
              <a:buSzPts val="1800"/>
              <a:buFont typeface="Noto Sans Symbols"/>
              <a:buChar char="❖"/>
            </a:pPr>
            <a:r>
              <a:rPr lang="en-GB" sz="1800" b="0" i="0" u="none" strike="noStrike" cap="none" dirty="0" err="1">
                <a:solidFill>
                  <a:schemeClr val="dk1"/>
                </a:solidFill>
                <a:latin typeface="Calibri"/>
                <a:ea typeface="Calibri"/>
                <a:cs typeface="Calibri"/>
                <a:sym typeface="Calibri"/>
              </a:rPr>
              <a:t>Dijital</a:t>
            </a:r>
            <a:r>
              <a:rPr lang="en-GB" sz="1800" b="0" i="0" u="none" strike="noStrike" cap="none" dirty="0">
                <a:solidFill>
                  <a:schemeClr val="dk1"/>
                </a:solidFill>
                <a:latin typeface="Calibri"/>
                <a:ea typeface="Calibri"/>
                <a:cs typeface="Calibri"/>
                <a:sym typeface="Calibri"/>
              </a:rPr>
              <a:t> </a:t>
            </a:r>
            <a:r>
              <a:rPr lang="en-GB" sz="1800" b="0" i="0" u="none" strike="noStrike" cap="none" dirty="0" err="1">
                <a:solidFill>
                  <a:schemeClr val="dk1"/>
                </a:solidFill>
                <a:latin typeface="Calibri"/>
                <a:ea typeface="Calibri"/>
                <a:cs typeface="Calibri"/>
                <a:sym typeface="Calibri"/>
              </a:rPr>
              <a:t>teknolojiyi</a:t>
            </a:r>
            <a:r>
              <a:rPr lang="en-GB" sz="1800" b="0" i="0" u="none" strike="noStrike" cap="none" dirty="0">
                <a:solidFill>
                  <a:schemeClr val="dk1"/>
                </a:solidFill>
                <a:latin typeface="Calibri"/>
                <a:ea typeface="Calibri"/>
                <a:cs typeface="Calibri"/>
                <a:sym typeface="Calibri"/>
              </a:rPr>
              <a:t> </a:t>
            </a:r>
            <a:r>
              <a:rPr lang="en-GB" sz="1800" b="0" i="0" u="none" strike="noStrike" cap="none" dirty="0" err="1">
                <a:solidFill>
                  <a:schemeClr val="dk1"/>
                </a:solidFill>
                <a:latin typeface="Calibri"/>
                <a:ea typeface="Calibri"/>
                <a:cs typeface="Calibri"/>
                <a:sym typeface="Calibri"/>
              </a:rPr>
              <a:t>duyarlı</a:t>
            </a:r>
            <a:r>
              <a:rPr lang="en-GB" sz="1800" b="0" i="0" u="none" strike="noStrike" cap="none" dirty="0">
                <a:solidFill>
                  <a:schemeClr val="dk1"/>
                </a:solidFill>
                <a:latin typeface="Calibri"/>
                <a:ea typeface="Calibri"/>
                <a:cs typeface="Calibri"/>
                <a:sym typeface="Calibri"/>
              </a:rPr>
              <a:t> </a:t>
            </a:r>
            <a:r>
              <a:rPr lang="en-GB" sz="1800" b="0" i="0" u="none" strike="noStrike" cap="none" dirty="0" err="1">
                <a:solidFill>
                  <a:schemeClr val="dk1"/>
                </a:solidFill>
                <a:latin typeface="Calibri"/>
                <a:ea typeface="Calibri"/>
                <a:cs typeface="Calibri"/>
                <a:sym typeface="Calibri"/>
              </a:rPr>
              <a:t>ve</a:t>
            </a:r>
            <a:r>
              <a:rPr lang="en-GB" sz="1800" b="0" i="0" u="none" strike="noStrike" cap="none" dirty="0">
                <a:solidFill>
                  <a:schemeClr val="dk1"/>
                </a:solidFill>
                <a:latin typeface="Calibri"/>
                <a:ea typeface="Calibri"/>
                <a:cs typeface="Calibri"/>
                <a:sym typeface="Calibri"/>
              </a:rPr>
              <a:t> </a:t>
            </a:r>
            <a:r>
              <a:rPr lang="en-GB" sz="1800" b="0" i="0" u="none" strike="noStrike" cap="none" dirty="0" err="1">
                <a:solidFill>
                  <a:schemeClr val="dk1"/>
                </a:solidFill>
                <a:latin typeface="Calibri"/>
                <a:ea typeface="Calibri"/>
                <a:cs typeface="Calibri"/>
                <a:sym typeface="Calibri"/>
              </a:rPr>
              <a:t>etik</a:t>
            </a:r>
            <a:r>
              <a:rPr lang="en-GB" sz="1800" b="0" i="0" u="none" strike="noStrike" cap="none" dirty="0">
                <a:solidFill>
                  <a:schemeClr val="dk1"/>
                </a:solidFill>
                <a:latin typeface="Calibri"/>
                <a:ea typeface="Calibri"/>
                <a:cs typeface="Calibri"/>
                <a:sym typeface="Calibri"/>
              </a:rPr>
              <a:t> </a:t>
            </a:r>
            <a:r>
              <a:rPr lang="en-GB" sz="1800" b="0" i="0" u="none" strike="noStrike" cap="none" dirty="0" err="1">
                <a:solidFill>
                  <a:schemeClr val="dk1"/>
                </a:solidFill>
                <a:latin typeface="Calibri"/>
                <a:ea typeface="Calibri"/>
                <a:cs typeface="Calibri"/>
                <a:sym typeface="Calibri"/>
              </a:rPr>
              <a:t>bir</a:t>
            </a:r>
            <a:r>
              <a:rPr lang="en-GB" sz="1800" b="0" i="0" u="none" strike="noStrike" cap="none" dirty="0">
                <a:solidFill>
                  <a:schemeClr val="dk1"/>
                </a:solidFill>
                <a:latin typeface="Calibri"/>
                <a:ea typeface="Calibri"/>
                <a:cs typeface="Calibri"/>
                <a:sym typeface="Calibri"/>
              </a:rPr>
              <a:t> </a:t>
            </a:r>
            <a:r>
              <a:rPr lang="en-GB" sz="1800" b="0" i="0" u="none" strike="noStrike" cap="none" dirty="0" err="1">
                <a:solidFill>
                  <a:schemeClr val="dk1"/>
                </a:solidFill>
                <a:latin typeface="Calibri"/>
                <a:ea typeface="Calibri"/>
                <a:cs typeface="Calibri"/>
                <a:sym typeface="Calibri"/>
              </a:rPr>
              <a:t>şekilde</a:t>
            </a:r>
            <a:r>
              <a:rPr lang="en-GB" sz="1800" b="0" i="0" u="none" strike="noStrike" cap="none" dirty="0">
                <a:solidFill>
                  <a:schemeClr val="dk1"/>
                </a:solidFill>
                <a:latin typeface="Calibri"/>
                <a:ea typeface="Calibri"/>
                <a:cs typeface="Calibri"/>
                <a:sym typeface="Calibri"/>
              </a:rPr>
              <a:t> </a:t>
            </a:r>
            <a:r>
              <a:rPr lang="en-GB" sz="1800" b="0" i="0" u="none" strike="noStrike" cap="none" dirty="0" err="1">
                <a:solidFill>
                  <a:schemeClr val="dk1"/>
                </a:solidFill>
                <a:latin typeface="Calibri"/>
                <a:ea typeface="Calibri"/>
                <a:cs typeface="Calibri"/>
                <a:sym typeface="Calibri"/>
              </a:rPr>
              <a:t>nasıl</a:t>
            </a:r>
            <a:r>
              <a:rPr lang="en-GB" sz="1800" b="0" i="0" u="none" strike="noStrike" cap="none" dirty="0">
                <a:solidFill>
                  <a:schemeClr val="dk1"/>
                </a:solidFill>
                <a:latin typeface="Calibri"/>
                <a:ea typeface="Calibri"/>
                <a:cs typeface="Calibri"/>
                <a:sym typeface="Calibri"/>
              </a:rPr>
              <a:t> </a:t>
            </a:r>
            <a:r>
              <a:rPr lang="en-GB" sz="1800" b="0" i="0" u="none" strike="noStrike" cap="none" dirty="0" err="1">
                <a:solidFill>
                  <a:schemeClr val="dk1"/>
                </a:solidFill>
                <a:latin typeface="Calibri"/>
                <a:ea typeface="Calibri"/>
                <a:cs typeface="Calibri"/>
                <a:sym typeface="Calibri"/>
              </a:rPr>
              <a:t>kullanacaklarını</a:t>
            </a:r>
            <a:r>
              <a:rPr lang="en-GB" sz="1800" b="0" i="0" u="none" strike="noStrike" cap="none" dirty="0">
                <a:solidFill>
                  <a:schemeClr val="dk1"/>
                </a:solidFill>
                <a:latin typeface="Calibri"/>
                <a:ea typeface="Calibri"/>
                <a:cs typeface="Calibri"/>
                <a:sym typeface="Calibri"/>
              </a:rPr>
              <a:t> </a:t>
            </a:r>
            <a:r>
              <a:rPr lang="en-GB" sz="1800" b="0" i="0" u="none" strike="noStrike" cap="none" dirty="0" err="1">
                <a:solidFill>
                  <a:schemeClr val="dk1"/>
                </a:solidFill>
                <a:latin typeface="Calibri"/>
                <a:ea typeface="Calibri"/>
                <a:cs typeface="Calibri"/>
                <a:sym typeface="Calibri"/>
              </a:rPr>
              <a:t>bilirler</a:t>
            </a:r>
            <a:r>
              <a:rPr lang="en-GB" sz="18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346075" marR="0" lvl="0" indent="-346075" algn="l" rtl="0">
              <a:lnSpc>
                <a:spcPct val="100000"/>
              </a:lnSpc>
              <a:spcBef>
                <a:spcPts val="600"/>
              </a:spcBef>
              <a:spcAft>
                <a:spcPts val="0"/>
              </a:spcAft>
              <a:buClr>
                <a:srgbClr val="93519B"/>
              </a:buClr>
              <a:buSzPts val="1800"/>
              <a:buFont typeface="Noto Sans Symbols"/>
              <a:buChar char="❖"/>
            </a:pPr>
            <a:r>
              <a:rPr lang="en-GB" sz="1800" b="0" i="0" u="none" strike="noStrike" cap="none" dirty="0" err="1">
                <a:solidFill>
                  <a:schemeClr val="dk1"/>
                </a:solidFill>
                <a:latin typeface="Calibri"/>
                <a:ea typeface="Calibri"/>
                <a:cs typeface="Calibri"/>
                <a:sym typeface="Calibri"/>
              </a:rPr>
              <a:t>Hakları</a:t>
            </a:r>
            <a:r>
              <a:rPr lang="en-GB" sz="1800" b="0" i="0" u="none" strike="noStrike" cap="none" dirty="0">
                <a:solidFill>
                  <a:schemeClr val="dk1"/>
                </a:solidFill>
                <a:latin typeface="Calibri"/>
                <a:ea typeface="Calibri"/>
                <a:cs typeface="Calibri"/>
                <a:sym typeface="Calibri"/>
              </a:rPr>
              <a:t> </a:t>
            </a:r>
            <a:r>
              <a:rPr lang="en-GB" sz="1800" b="0" i="0" u="none" strike="noStrike" cap="none" dirty="0" err="1">
                <a:solidFill>
                  <a:schemeClr val="dk1"/>
                </a:solidFill>
                <a:latin typeface="Calibri"/>
                <a:ea typeface="Calibri"/>
                <a:cs typeface="Calibri"/>
                <a:sym typeface="Calibri"/>
              </a:rPr>
              <a:t>ve</a:t>
            </a:r>
            <a:r>
              <a:rPr lang="en-GB" sz="1800" b="0" i="0" u="none" strike="noStrike" cap="none" dirty="0">
                <a:solidFill>
                  <a:schemeClr val="dk1"/>
                </a:solidFill>
                <a:latin typeface="Calibri"/>
                <a:ea typeface="Calibri"/>
                <a:cs typeface="Calibri"/>
                <a:sym typeface="Calibri"/>
              </a:rPr>
              <a:t> </a:t>
            </a:r>
            <a:r>
              <a:rPr lang="en-GB" sz="1800" b="0" i="0" u="none" strike="noStrike" cap="none" dirty="0" err="1">
                <a:solidFill>
                  <a:schemeClr val="dk1"/>
                </a:solidFill>
                <a:latin typeface="Calibri"/>
                <a:ea typeface="Calibri"/>
                <a:cs typeface="Calibri"/>
                <a:sym typeface="Calibri"/>
              </a:rPr>
              <a:t>bilgileri</a:t>
            </a:r>
            <a:r>
              <a:rPr lang="en-GB" sz="1800" b="0" i="0" u="none" strike="noStrike" cap="none" dirty="0">
                <a:solidFill>
                  <a:schemeClr val="dk1"/>
                </a:solidFill>
                <a:latin typeface="Calibri"/>
                <a:ea typeface="Calibri"/>
                <a:cs typeface="Calibri"/>
                <a:sym typeface="Calibri"/>
              </a:rPr>
              <a:t> </a:t>
            </a:r>
            <a:r>
              <a:rPr lang="en-GB" sz="1800" b="0" i="0" u="none" strike="noStrike" cap="none" dirty="0" err="1">
                <a:solidFill>
                  <a:schemeClr val="dk1"/>
                </a:solidFill>
                <a:latin typeface="Calibri"/>
                <a:ea typeface="Calibri"/>
                <a:cs typeface="Calibri"/>
                <a:sym typeface="Calibri"/>
              </a:rPr>
              <a:t>nasıl</a:t>
            </a:r>
            <a:r>
              <a:rPr lang="en-GB" sz="1800" b="0" i="0" u="none" strike="noStrike" cap="none" dirty="0">
                <a:solidFill>
                  <a:schemeClr val="dk1"/>
                </a:solidFill>
                <a:latin typeface="Calibri"/>
                <a:ea typeface="Calibri"/>
                <a:cs typeface="Calibri"/>
                <a:sym typeface="Calibri"/>
              </a:rPr>
              <a:t> </a:t>
            </a:r>
            <a:r>
              <a:rPr lang="en-GB" sz="1800" b="0" i="0" u="none" strike="noStrike" cap="none" dirty="0" err="1">
                <a:solidFill>
                  <a:schemeClr val="dk1"/>
                </a:solidFill>
                <a:latin typeface="Calibri"/>
                <a:ea typeface="Calibri"/>
                <a:cs typeface="Calibri"/>
                <a:sym typeface="Calibri"/>
              </a:rPr>
              <a:t>koruyacaklarını</a:t>
            </a:r>
            <a:r>
              <a:rPr lang="en-GB" sz="1800" b="0" i="0" u="none" strike="noStrike" cap="none" dirty="0">
                <a:solidFill>
                  <a:schemeClr val="dk1"/>
                </a:solidFill>
                <a:latin typeface="Calibri"/>
                <a:ea typeface="Calibri"/>
                <a:cs typeface="Calibri"/>
                <a:sym typeface="Calibri"/>
              </a:rPr>
              <a:t> </a:t>
            </a:r>
            <a:r>
              <a:rPr lang="en-GB" sz="1800" b="0" i="0" u="none" strike="noStrike" cap="none" dirty="0" err="1">
                <a:solidFill>
                  <a:schemeClr val="dk1"/>
                </a:solidFill>
                <a:latin typeface="Calibri"/>
                <a:ea typeface="Calibri"/>
                <a:cs typeface="Calibri"/>
                <a:sym typeface="Calibri"/>
              </a:rPr>
              <a:t>bilirler</a:t>
            </a:r>
            <a:r>
              <a:rPr lang="en-GB" sz="18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346075" marR="0" lvl="0" indent="-346075" algn="l" rtl="0">
              <a:lnSpc>
                <a:spcPct val="100000"/>
              </a:lnSpc>
              <a:spcBef>
                <a:spcPts val="600"/>
              </a:spcBef>
              <a:spcAft>
                <a:spcPts val="0"/>
              </a:spcAft>
              <a:buClr>
                <a:srgbClr val="93519B"/>
              </a:buClr>
              <a:buSzPts val="1800"/>
              <a:buFont typeface="Noto Sans Symbols"/>
              <a:buChar char="❖"/>
            </a:pPr>
            <a:r>
              <a:rPr lang="en-GB" sz="1800" b="0" i="0" u="none" strike="noStrike" cap="none" dirty="0" err="1">
                <a:solidFill>
                  <a:schemeClr val="dk1"/>
                </a:solidFill>
                <a:latin typeface="Calibri"/>
                <a:ea typeface="Calibri"/>
                <a:cs typeface="Calibri"/>
                <a:sym typeface="Calibri"/>
              </a:rPr>
              <a:t>Çevrim</a:t>
            </a:r>
            <a:r>
              <a:rPr lang="en-GB" sz="1800" b="0" i="0" u="none" strike="noStrike" cap="none" dirty="0">
                <a:solidFill>
                  <a:schemeClr val="dk1"/>
                </a:solidFill>
                <a:latin typeface="Calibri"/>
                <a:ea typeface="Calibri"/>
                <a:cs typeface="Calibri"/>
                <a:sym typeface="Calibri"/>
              </a:rPr>
              <a:t> </a:t>
            </a:r>
            <a:r>
              <a:rPr lang="en-GB" sz="1800" b="0" i="0" u="none" strike="noStrike" cap="none" dirty="0" err="1">
                <a:solidFill>
                  <a:schemeClr val="dk1"/>
                </a:solidFill>
                <a:latin typeface="Calibri"/>
                <a:ea typeface="Calibri"/>
                <a:cs typeface="Calibri"/>
                <a:sym typeface="Calibri"/>
              </a:rPr>
              <a:t>içi</a:t>
            </a:r>
            <a:r>
              <a:rPr lang="en-GB" sz="1800" b="0" i="0" u="none" strike="noStrike" cap="none" dirty="0">
                <a:solidFill>
                  <a:schemeClr val="dk1"/>
                </a:solidFill>
                <a:latin typeface="Calibri"/>
                <a:ea typeface="Calibri"/>
                <a:cs typeface="Calibri"/>
                <a:sym typeface="Calibri"/>
              </a:rPr>
              <a:t> </a:t>
            </a:r>
            <a:r>
              <a:rPr lang="en-GB" sz="1800" b="0" i="0" u="none" strike="noStrike" cap="none" dirty="0" err="1">
                <a:solidFill>
                  <a:schemeClr val="dk1"/>
                </a:solidFill>
                <a:latin typeface="Calibri"/>
                <a:ea typeface="Calibri"/>
                <a:cs typeface="Calibri"/>
                <a:sym typeface="Calibri"/>
              </a:rPr>
              <a:t>ve</a:t>
            </a:r>
            <a:r>
              <a:rPr lang="en-GB" sz="1800" b="0" i="0" u="none" strike="noStrike" cap="none" dirty="0">
                <a:solidFill>
                  <a:schemeClr val="dk1"/>
                </a:solidFill>
                <a:latin typeface="Calibri"/>
                <a:ea typeface="Calibri"/>
                <a:cs typeface="Calibri"/>
                <a:sym typeface="Calibri"/>
              </a:rPr>
              <a:t> </a:t>
            </a:r>
            <a:r>
              <a:rPr lang="en-GB" sz="1800" b="0" i="0" u="none" strike="noStrike" cap="none" dirty="0" err="1">
                <a:solidFill>
                  <a:schemeClr val="dk1"/>
                </a:solidFill>
                <a:latin typeface="Calibri"/>
                <a:ea typeface="Calibri"/>
                <a:cs typeface="Calibri"/>
                <a:sym typeface="Calibri"/>
              </a:rPr>
              <a:t>çevrim</a:t>
            </a:r>
            <a:r>
              <a:rPr lang="en-GB" sz="1800" b="0" i="0" u="none" strike="noStrike" cap="none" dirty="0">
                <a:solidFill>
                  <a:schemeClr val="dk1"/>
                </a:solidFill>
                <a:latin typeface="Calibri"/>
                <a:ea typeface="Calibri"/>
                <a:cs typeface="Calibri"/>
                <a:sym typeface="Calibri"/>
              </a:rPr>
              <a:t> </a:t>
            </a:r>
            <a:r>
              <a:rPr lang="en-GB" sz="1800" b="0" i="0" u="none" strike="noStrike" cap="none" dirty="0" err="1">
                <a:solidFill>
                  <a:schemeClr val="dk1"/>
                </a:solidFill>
                <a:latin typeface="Calibri"/>
                <a:ea typeface="Calibri"/>
                <a:cs typeface="Calibri"/>
                <a:sym typeface="Calibri"/>
              </a:rPr>
              <a:t>dışı</a:t>
            </a:r>
            <a:r>
              <a:rPr lang="en-GB" sz="1800" b="0" i="0" u="none" strike="noStrike" cap="none" dirty="0">
                <a:solidFill>
                  <a:schemeClr val="dk1"/>
                </a:solidFill>
                <a:latin typeface="Calibri"/>
                <a:ea typeface="Calibri"/>
                <a:cs typeface="Calibri"/>
                <a:sym typeface="Calibri"/>
              </a:rPr>
              <a:t> </a:t>
            </a:r>
            <a:r>
              <a:rPr lang="en-GB" sz="1800" b="0" i="0" u="none" strike="noStrike" cap="none" dirty="0" err="1">
                <a:solidFill>
                  <a:schemeClr val="dk1"/>
                </a:solidFill>
                <a:latin typeface="Calibri"/>
                <a:ea typeface="Calibri"/>
                <a:cs typeface="Calibri"/>
                <a:sym typeface="Calibri"/>
              </a:rPr>
              <a:t>ortamlarda</a:t>
            </a:r>
            <a:r>
              <a:rPr lang="en-GB" sz="1800" b="0" i="0" u="none" strike="noStrike" cap="none" dirty="0">
                <a:solidFill>
                  <a:schemeClr val="dk1"/>
                </a:solidFill>
                <a:latin typeface="Calibri"/>
                <a:ea typeface="Calibri"/>
                <a:cs typeface="Calibri"/>
                <a:sym typeface="Calibri"/>
              </a:rPr>
              <a:t> </a:t>
            </a:r>
            <a:r>
              <a:rPr lang="en-GB" sz="1800" b="0" i="0" u="none" strike="noStrike" cap="none" dirty="0" err="1">
                <a:solidFill>
                  <a:schemeClr val="dk1"/>
                </a:solidFill>
                <a:latin typeface="Calibri"/>
                <a:ea typeface="Calibri"/>
                <a:cs typeface="Calibri"/>
                <a:sym typeface="Calibri"/>
              </a:rPr>
              <a:t>anlamlı</a:t>
            </a:r>
            <a:r>
              <a:rPr lang="en-GB" sz="1800" b="0" i="0" u="none" strike="noStrike" cap="none" dirty="0">
                <a:solidFill>
                  <a:schemeClr val="dk1"/>
                </a:solidFill>
                <a:latin typeface="Calibri"/>
                <a:ea typeface="Calibri"/>
                <a:cs typeface="Calibri"/>
                <a:sym typeface="Calibri"/>
              </a:rPr>
              <a:t> </a:t>
            </a:r>
            <a:r>
              <a:rPr lang="en-GB" sz="1800" b="0" i="0" u="none" strike="noStrike" cap="none" dirty="0" err="1">
                <a:solidFill>
                  <a:schemeClr val="dk1"/>
                </a:solidFill>
                <a:latin typeface="Calibri"/>
                <a:ea typeface="Calibri"/>
                <a:cs typeface="Calibri"/>
                <a:sym typeface="Calibri"/>
              </a:rPr>
              <a:t>ve</a:t>
            </a:r>
            <a:r>
              <a:rPr lang="en-GB" sz="1800" b="0" i="0" u="none" strike="noStrike" cap="none" dirty="0">
                <a:solidFill>
                  <a:schemeClr val="dk1"/>
                </a:solidFill>
                <a:latin typeface="Calibri"/>
                <a:ea typeface="Calibri"/>
                <a:cs typeface="Calibri"/>
                <a:sym typeface="Calibri"/>
              </a:rPr>
              <a:t> </a:t>
            </a:r>
            <a:r>
              <a:rPr lang="en-GB" sz="1800" b="0" i="0" u="none" strike="noStrike" cap="none" dirty="0" err="1">
                <a:solidFill>
                  <a:schemeClr val="dk1"/>
                </a:solidFill>
                <a:latin typeface="Calibri"/>
                <a:ea typeface="Calibri"/>
                <a:cs typeface="Calibri"/>
                <a:sym typeface="Calibri"/>
              </a:rPr>
              <a:t>olumlu</a:t>
            </a:r>
            <a:r>
              <a:rPr lang="en-GB" sz="1800" b="0" i="0" u="none" strike="noStrike" cap="none" dirty="0">
                <a:solidFill>
                  <a:schemeClr val="dk1"/>
                </a:solidFill>
                <a:latin typeface="Calibri"/>
                <a:ea typeface="Calibri"/>
                <a:cs typeface="Calibri"/>
                <a:sym typeface="Calibri"/>
              </a:rPr>
              <a:t> </a:t>
            </a:r>
            <a:r>
              <a:rPr lang="en-GB" sz="1800" b="0" i="0" u="none" strike="noStrike" cap="none" dirty="0" err="1">
                <a:solidFill>
                  <a:schemeClr val="dk1"/>
                </a:solidFill>
                <a:latin typeface="Calibri"/>
                <a:ea typeface="Calibri"/>
                <a:cs typeface="Calibri"/>
                <a:sym typeface="Calibri"/>
              </a:rPr>
              <a:t>bir</a:t>
            </a:r>
            <a:r>
              <a:rPr lang="en-GB" sz="1800" b="0" i="0" u="none" strike="noStrike" cap="none" dirty="0">
                <a:solidFill>
                  <a:schemeClr val="dk1"/>
                </a:solidFill>
                <a:latin typeface="Calibri"/>
                <a:ea typeface="Calibri"/>
                <a:cs typeface="Calibri"/>
                <a:sym typeface="Calibri"/>
              </a:rPr>
              <a:t> </a:t>
            </a:r>
            <a:r>
              <a:rPr lang="en-GB" sz="1800" b="0" i="0" u="none" strike="noStrike" cap="none" dirty="0" err="1">
                <a:solidFill>
                  <a:schemeClr val="dk1"/>
                </a:solidFill>
                <a:latin typeface="Calibri"/>
                <a:ea typeface="Calibri"/>
                <a:cs typeface="Calibri"/>
                <a:sym typeface="Calibri"/>
              </a:rPr>
              <a:t>şekilde</a:t>
            </a:r>
            <a:r>
              <a:rPr lang="en-GB" sz="1800" b="0" i="0" u="none" strike="noStrike" cap="none" dirty="0">
                <a:solidFill>
                  <a:schemeClr val="dk1"/>
                </a:solidFill>
                <a:latin typeface="Calibri"/>
                <a:ea typeface="Calibri"/>
                <a:cs typeface="Calibri"/>
                <a:sym typeface="Calibri"/>
              </a:rPr>
              <a:t> </a:t>
            </a:r>
            <a:r>
              <a:rPr lang="en-GB" sz="1800" b="0" i="0" u="none" strike="noStrike" cap="none" dirty="0" err="1">
                <a:solidFill>
                  <a:schemeClr val="dk1"/>
                </a:solidFill>
                <a:latin typeface="Calibri"/>
                <a:ea typeface="Calibri"/>
                <a:cs typeface="Calibri"/>
                <a:sym typeface="Calibri"/>
              </a:rPr>
              <a:t>nasıl</a:t>
            </a:r>
            <a:r>
              <a:rPr lang="en-GB" sz="1800" b="0" i="0" u="none" strike="noStrike" cap="none" dirty="0">
                <a:solidFill>
                  <a:schemeClr val="dk1"/>
                </a:solidFill>
                <a:latin typeface="Calibri"/>
                <a:ea typeface="Calibri"/>
                <a:cs typeface="Calibri"/>
                <a:sym typeface="Calibri"/>
              </a:rPr>
              <a:t> </a:t>
            </a:r>
            <a:r>
              <a:rPr lang="en-GB" sz="1800" b="0" i="0" u="none" strike="noStrike" cap="none" dirty="0" err="1">
                <a:solidFill>
                  <a:schemeClr val="dk1"/>
                </a:solidFill>
                <a:latin typeface="Calibri"/>
                <a:ea typeface="Calibri"/>
                <a:cs typeface="Calibri"/>
                <a:sym typeface="Calibri"/>
              </a:rPr>
              <a:t>iş</a:t>
            </a:r>
            <a:r>
              <a:rPr lang="en-GB" sz="1800" b="0" i="0" u="none" strike="noStrike" cap="none" dirty="0">
                <a:solidFill>
                  <a:schemeClr val="dk1"/>
                </a:solidFill>
                <a:latin typeface="Calibri"/>
                <a:ea typeface="Calibri"/>
                <a:cs typeface="Calibri"/>
                <a:sym typeface="Calibri"/>
              </a:rPr>
              <a:t> </a:t>
            </a:r>
            <a:r>
              <a:rPr lang="en-GB" sz="1800" b="0" i="0" u="none" strike="noStrike" cap="none" dirty="0" err="1">
                <a:solidFill>
                  <a:schemeClr val="dk1"/>
                </a:solidFill>
                <a:latin typeface="Calibri"/>
                <a:ea typeface="Calibri"/>
                <a:cs typeface="Calibri"/>
                <a:sym typeface="Calibri"/>
              </a:rPr>
              <a:t>birliği</a:t>
            </a:r>
            <a:r>
              <a:rPr lang="en-GB" sz="1800" b="0" i="0" u="none" strike="noStrike" cap="none" dirty="0">
                <a:solidFill>
                  <a:schemeClr val="dk1"/>
                </a:solidFill>
                <a:latin typeface="Calibri"/>
                <a:ea typeface="Calibri"/>
                <a:cs typeface="Calibri"/>
                <a:sym typeface="Calibri"/>
              </a:rPr>
              <a:t> </a:t>
            </a:r>
            <a:r>
              <a:rPr lang="en-GB" sz="1800" b="0" i="0" u="none" strike="noStrike" cap="none" dirty="0" err="1">
                <a:solidFill>
                  <a:schemeClr val="dk1"/>
                </a:solidFill>
                <a:latin typeface="Calibri"/>
                <a:ea typeface="Calibri"/>
                <a:cs typeface="Calibri"/>
                <a:sym typeface="Calibri"/>
              </a:rPr>
              <a:t>yapılacağını</a:t>
            </a:r>
            <a:r>
              <a:rPr lang="en-GB" sz="1800" b="0" i="0" u="none" strike="noStrike" cap="none" dirty="0">
                <a:solidFill>
                  <a:schemeClr val="dk1"/>
                </a:solidFill>
                <a:latin typeface="Calibri"/>
                <a:ea typeface="Calibri"/>
                <a:cs typeface="Calibri"/>
                <a:sym typeface="Calibri"/>
              </a:rPr>
              <a:t> </a:t>
            </a:r>
            <a:r>
              <a:rPr lang="en-GB" sz="1800" b="0" i="0" u="none" strike="noStrike" cap="none" dirty="0" err="1">
                <a:solidFill>
                  <a:schemeClr val="dk1"/>
                </a:solidFill>
                <a:latin typeface="Calibri"/>
                <a:ea typeface="Calibri"/>
                <a:cs typeface="Calibri"/>
                <a:sym typeface="Calibri"/>
              </a:rPr>
              <a:t>bilirler</a:t>
            </a:r>
            <a:r>
              <a:rPr lang="en-GB" sz="18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346075" marR="0" lvl="0" indent="-346075" algn="l" rtl="0">
              <a:lnSpc>
                <a:spcPct val="100000"/>
              </a:lnSpc>
              <a:spcBef>
                <a:spcPts val="600"/>
              </a:spcBef>
              <a:spcAft>
                <a:spcPts val="0"/>
              </a:spcAft>
              <a:buClr>
                <a:srgbClr val="93519B"/>
              </a:buClr>
              <a:buSzPts val="1800"/>
              <a:buFont typeface="Noto Sans Symbols"/>
              <a:buChar char="❖"/>
            </a:pPr>
            <a:r>
              <a:rPr lang="en-GB" sz="1800" b="0" i="0" u="none" strike="noStrike" cap="none" dirty="0" err="1">
                <a:solidFill>
                  <a:schemeClr val="dk1"/>
                </a:solidFill>
                <a:latin typeface="Calibri"/>
                <a:ea typeface="Calibri"/>
                <a:cs typeface="Calibri"/>
                <a:sym typeface="Calibri"/>
              </a:rPr>
              <a:t>Diğer</a:t>
            </a:r>
            <a:r>
              <a:rPr lang="en-GB" sz="1800" b="0" i="0" u="none" strike="noStrike" cap="none" dirty="0">
                <a:solidFill>
                  <a:schemeClr val="dk1"/>
                </a:solidFill>
                <a:latin typeface="Calibri"/>
                <a:ea typeface="Calibri"/>
                <a:cs typeface="Calibri"/>
                <a:sym typeface="Calibri"/>
              </a:rPr>
              <a:t> </a:t>
            </a:r>
            <a:r>
              <a:rPr lang="en-GB" sz="1800" b="0" i="0" u="none" strike="noStrike" cap="none" dirty="0" err="1">
                <a:solidFill>
                  <a:schemeClr val="dk1"/>
                </a:solidFill>
                <a:latin typeface="Calibri"/>
                <a:ea typeface="Calibri"/>
                <a:cs typeface="Calibri"/>
                <a:sym typeface="Calibri"/>
              </a:rPr>
              <a:t>kültürlere</a:t>
            </a:r>
            <a:r>
              <a:rPr lang="en-GB" sz="1800" b="0" i="0" u="none" strike="noStrike" cap="none" dirty="0">
                <a:solidFill>
                  <a:schemeClr val="dk1"/>
                </a:solidFill>
                <a:latin typeface="Calibri"/>
                <a:ea typeface="Calibri"/>
                <a:cs typeface="Calibri"/>
                <a:sym typeface="Calibri"/>
              </a:rPr>
              <a:t> </a:t>
            </a:r>
            <a:r>
              <a:rPr lang="en-GB" sz="1800" b="0" i="0" u="none" strike="noStrike" cap="none" dirty="0" err="1">
                <a:solidFill>
                  <a:schemeClr val="dk1"/>
                </a:solidFill>
                <a:latin typeface="Calibri"/>
                <a:ea typeface="Calibri"/>
                <a:cs typeface="Calibri"/>
                <a:sym typeface="Calibri"/>
              </a:rPr>
              <a:t>ve</a:t>
            </a:r>
            <a:r>
              <a:rPr lang="en-GB" sz="1800" b="0" i="0" u="none" strike="noStrike" cap="none" dirty="0">
                <a:solidFill>
                  <a:schemeClr val="dk1"/>
                </a:solidFill>
                <a:latin typeface="Calibri"/>
                <a:ea typeface="Calibri"/>
                <a:cs typeface="Calibri"/>
                <a:sym typeface="Calibri"/>
              </a:rPr>
              <a:t> </a:t>
            </a:r>
            <a:r>
              <a:rPr lang="en-GB" sz="1800" b="0" i="0" u="none" strike="noStrike" cap="none" dirty="0" err="1">
                <a:solidFill>
                  <a:schemeClr val="dk1"/>
                </a:solidFill>
                <a:latin typeface="Calibri"/>
                <a:ea typeface="Calibri"/>
                <a:cs typeface="Calibri"/>
                <a:sym typeface="Calibri"/>
              </a:rPr>
              <a:t>görüşlere</a:t>
            </a:r>
            <a:r>
              <a:rPr lang="en-GB" sz="1800" b="0" i="0" u="none" strike="noStrike" cap="none" dirty="0">
                <a:solidFill>
                  <a:schemeClr val="dk1"/>
                </a:solidFill>
                <a:latin typeface="Calibri"/>
                <a:ea typeface="Calibri"/>
                <a:cs typeface="Calibri"/>
                <a:sym typeface="Calibri"/>
              </a:rPr>
              <a:t> </a:t>
            </a:r>
            <a:r>
              <a:rPr lang="en-GB" sz="1800" b="0" i="0" u="none" strike="noStrike" cap="none" dirty="0" err="1">
                <a:solidFill>
                  <a:schemeClr val="dk1"/>
                </a:solidFill>
                <a:latin typeface="Calibri"/>
                <a:ea typeface="Calibri"/>
                <a:cs typeface="Calibri"/>
                <a:sym typeface="Calibri"/>
              </a:rPr>
              <a:t>açık</a:t>
            </a:r>
            <a:r>
              <a:rPr lang="en-GB" sz="1800" b="0" i="0" u="none" strike="noStrike" cap="none" dirty="0">
                <a:solidFill>
                  <a:schemeClr val="dk1"/>
                </a:solidFill>
                <a:latin typeface="Calibri"/>
                <a:ea typeface="Calibri"/>
                <a:cs typeface="Calibri"/>
                <a:sym typeface="Calibri"/>
              </a:rPr>
              <a:t> </a:t>
            </a:r>
            <a:r>
              <a:rPr lang="en-GB" sz="1800" b="0" i="0" u="none" strike="noStrike" cap="none" dirty="0" err="1">
                <a:solidFill>
                  <a:schemeClr val="dk1"/>
                </a:solidFill>
                <a:latin typeface="Calibri"/>
                <a:ea typeface="Calibri"/>
                <a:cs typeface="Calibri"/>
                <a:sym typeface="Calibri"/>
              </a:rPr>
              <a:t>olurlar</a:t>
            </a:r>
            <a:r>
              <a:rPr lang="en-GB" sz="18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346075" marR="0" lvl="0" indent="-346075" algn="l" rtl="0">
              <a:lnSpc>
                <a:spcPct val="100000"/>
              </a:lnSpc>
              <a:spcBef>
                <a:spcPts val="600"/>
              </a:spcBef>
              <a:spcAft>
                <a:spcPts val="0"/>
              </a:spcAft>
              <a:buClr>
                <a:srgbClr val="93519B"/>
              </a:buClr>
              <a:buSzPts val="1800"/>
              <a:buFont typeface="Noto Sans Symbols"/>
              <a:buChar char="❖"/>
            </a:pPr>
            <a:r>
              <a:rPr lang="en-GB" sz="1800" b="0" i="0" u="none" strike="noStrike" cap="none" dirty="0" err="1">
                <a:solidFill>
                  <a:schemeClr val="dk1"/>
                </a:solidFill>
                <a:latin typeface="Calibri"/>
                <a:ea typeface="Calibri"/>
                <a:cs typeface="Calibri"/>
                <a:sym typeface="Calibri"/>
              </a:rPr>
              <a:t>Çevrim</a:t>
            </a:r>
            <a:r>
              <a:rPr lang="en-GB" sz="1800" b="0" i="0" u="none" strike="noStrike" cap="none" dirty="0">
                <a:solidFill>
                  <a:schemeClr val="dk1"/>
                </a:solidFill>
                <a:latin typeface="Calibri"/>
                <a:ea typeface="Calibri"/>
                <a:cs typeface="Calibri"/>
                <a:sym typeface="Calibri"/>
              </a:rPr>
              <a:t> </a:t>
            </a:r>
            <a:r>
              <a:rPr lang="en-GB" sz="1800" b="0" i="0" u="none" strike="noStrike" cap="none" dirty="0" err="1">
                <a:solidFill>
                  <a:schemeClr val="dk1"/>
                </a:solidFill>
                <a:latin typeface="Calibri"/>
                <a:ea typeface="Calibri"/>
                <a:cs typeface="Calibri"/>
                <a:sym typeface="Calibri"/>
              </a:rPr>
              <a:t>içi</a:t>
            </a:r>
            <a:r>
              <a:rPr lang="en-GB" sz="1800" b="0" i="0" u="none" strike="noStrike" cap="none" dirty="0">
                <a:solidFill>
                  <a:schemeClr val="dk1"/>
                </a:solidFill>
                <a:latin typeface="Calibri"/>
                <a:ea typeface="Calibri"/>
                <a:cs typeface="Calibri"/>
                <a:sym typeface="Calibri"/>
              </a:rPr>
              <a:t> </a:t>
            </a:r>
            <a:r>
              <a:rPr lang="en-GB" sz="1800" b="0" i="0" u="none" strike="noStrike" cap="none" dirty="0" err="1">
                <a:solidFill>
                  <a:schemeClr val="dk1"/>
                </a:solidFill>
                <a:latin typeface="Calibri"/>
                <a:ea typeface="Calibri"/>
                <a:cs typeface="Calibri"/>
                <a:sym typeface="Calibri"/>
              </a:rPr>
              <a:t>ortamların</a:t>
            </a:r>
            <a:r>
              <a:rPr lang="en-GB" sz="1800" b="0" i="0" u="none" strike="noStrike" cap="none" dirty="0">
                <a:solidFill>
                  <a:schemeClr val="dk1"/>
                </a:solidFill>
                <a:latin typeface="Calibri"/>
                <a:ea typeface="Calibri"/>
                <a:cs typeface="Calibri"/>
                <a:sym typeface="Calibri"/>
              </a:rPr>
              <a:t> </a:t>
            </a:r>
            <a:r>
              <a:rPr lang="en-GB" sz="1800" b="0" i="0" u="none" strike="noStrike" cap="none" dirty="0" err="1">
                <a:solidFill>
                  <a:schemeClr val="dk1"/>
                </a:solidFill>
                <a:latin typeface="Calibri"/>
                <a:ea typeface="Calibri"/>
                <a:cs typeface="Calibri"/>
                <a:sym typeface="Calibri"/>
              </a:rPr>
              <a:t>olumlu</a:t>
            </a:r>
            <a:r>
              <a:rPr lang="en-GB" sz="1800" b="0" i="0" u="none" strike="noStrike" cap="none" dirty="0">
                <a:solidFill>
                  <a:schemeClr val="dk1"/>
                </a:solidFill>
                <a:latin typeface="Calibri"/>
                <a:ea typeface="Calibri"/>
                <a:cs typeface="Calibri"/>
                <a:sym typeface="Calibri"/>
              </a:rPr>
              <a:t> </a:t>
            </a:r>
            <a:r>
              <a:rPr lang="en-GB" sz="1800" b="0" i="0" u="none" strike="noStrike" cap="none" dirty="0" err="1">
                <a:solidFill>
                  <a:schemeClr val="dk1"/>
                </a:solidFill>
                <a:latin typeface="Calibri"/>
                <a:ea typeface="Calibri"/>
                <a:cs typeface="Calibri"/>
                <a:sym typeface="Calibri"/>
              </a:rPr>
              <a:t>yönlerini</a:t>
            </a:r>
            <a:r>
              <a:rPr lang="en-GB" sz="1800" b="0" i="0" u="none" strike="noStrike" cap="none" dirty="0">
                <a:solidFill>
                  <a:schemeClr val="dk1"/>
                </a:solidFill>
                <a:latin typeface="Calibri"/>
                <a:ea typeface="Calibri"/>
                <a:cs typeface="Calibri"/>
                <a:sym typeface="Calibri"/>
              </a:rPr>
              <a:t> </a:t>
            </a:r>
            <a:r>
              <a:rPr lang="en-GB" sz="1800" b="0" i="0" u="none" strike="noStrike" cap="none" dirty="0" err="1">
                <a:solidFill>
                  <a:schemeClr val="dk1"/>
                </a:solidFill>
                <a:latin typeface="Calibri"/>
                <a:ea typeface="Calibri"/>
                <a:cs typeface="Calibri"/>
                <a:sym typeface="Calibri"/>
              </a:rPr>
              <a:t>geliştirirler</a:t>
            </a:r>
            <a:r>
              <a:rPr lang="en-GB" sz="18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346075" marR="0" lvl="0" indent="-346075" algn="l" rtl="0">
              <a:lnSpc>
                <a:spcPct val="100000"/>
              </a:lnSpc>
              <a:spcBef>
                <a:spcPts val="600"/>
              </a:spcBef>
              <a:spcAft>
                <a:spcPts val="0"/>
              </a:spcAft>
              <a:buClr>
                <a:srgbClr val="93519B"/>
              </a:buClr>
              <a:buSzPts val="1800"/>
              <a:buFont typeface="Noto Sans Symbols"/>
              <a:buChar char="❖"/>
            </a:pPr>
            <a:r>
              <a:rPr lang="en-GB" sz="1800" b="0" i="0" u="none" strike="noStrike" cap="none" dirty="0" err="1">
                <a:solidFill>
                  <a:schemeClr val="dk1"/>
                </a:solidFill>
                <a:latin typeface="Calibri"/>
                <a:ea typeface="Calibri"/>
                <a:cs typeface="Calibri"/>
                <a:sym typeface="Calibri"/>
              </a:rPr>
              <a:t>Yaşam</a:t>
            </a:r>
            <a:r>
              <a:rPr lang="en-GB" sz="1800" b="0" i="0" u="none" strike="noStrike" cap="none" dirty="0">
                <a:solidFill>
                  <a:schemeClr val="dk1"/>
                </a:solidFill>
                <a:latin typeface="Calibri"/>
                <a:ea typeface="Calibri"/>
                <a:cs typeface="Calibri"/>
                <a:sym typeface="Calibri"/>
              </a:rPr>
              <a:t> </a:t>
            </a:r>
            <a:r>
              <a:rPr lang="en-GB" sz="1800" b="0" i="0" u="none" strike="noStrike" cap="none" dirty="0" err="1">
                <a:solidFill>
                  <a:schemeClr val="dk1"/>
                </a:solidFill>
                <a:latin typeface="Calibri"/>
                <a:ea typeface="Calibri"/>
                <a:cs typeface="Calibri"/>
                <a:sym typeface="Calibri"/>
              </a:rPr>
              <a:t>boyu</a:t>
            </a:r>
            <a:r>
              <a:rPr lang="en-GB" sz="1800" b="0" i="0" u="none" strike="noStrike" cap="none" dirty="0">
                <a:solidFill>
                  <a:schemeClr val="dk1"/>
                </a:solidFill>
                <a:latin typeface="Calibri"/>
                <a:ea typeface="Calibri"/>
                <a:cs typeface="Calibri"/>
                <a:sym typeface="Calibri"/>
              </a:rPr>
              <a:t> </a:t>
            </a:r>
            <a:r>
              <a:rPr lang="en-GB" sz="1800" b="0" i="0" u="none" strike="noStrike" cap="none" dirty="0" err="1">
                <a:solidFill>
                  <a:schemeClr val="dk1"/>
                </a:solidFill>
                <a:latin typeface="Calibri"/>
                <a:ea typeface="Calibri"/>
                <a:cs typeface="Calibri"/>
                <a:sym typeface="Calibri"/>
              </a:rPr>
              <a:t>öğrenirler</a:t>
            </a:r>
            <a:r>
              <a:rPr lang="en-GB" sz="18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grpSp>
        <p:nvGrpSpPr>
          <p:cNvPr id="128" name="Google Shape;128;p3"/>
          <p:cNvGrpSpPr/>
          <p:nvPr/>
        </p:nvGrpSpPr>
        <p:grpSpPr>
          <a:xfrm>
            <a:off x="2323002" y="4170436"/>
            <a:ext cx="7842900" cy="1817780"/>
            <a:chOff x="663601" y="5049982"/>
            <a:chExt cx="7842900" cy="1817780"/>
          </a:xfrm>
        </p:grpSpPr>
        <p:sp>
          <p:nvSpPr>
            <p:cNvPr id="129" name="Google Shape;129;p3"/>
            <p:cNvSpPr/>
            <p:nvPr/>
          </p:nvSpPr>
          <p:spPr>
            <a:xfrm>
              <a:off x="727364" y="5049982"/>
              <a:ext cx="468962" cy="61735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0" name="Google Shape;130;p3"/>
            <p:cNvSpPr txBox="1"/>
            <p:nvPr/>
          </p:nvSpPr>
          <p:spPr>
            <a:xfrm>
              <a:off x="663601" y="5328462"/>
              <a:ext cx="7842900" cy="153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Calibri"/>
                  <a:ea typeface="Calibri"/>
                  <a:cs typeface="Calibri"/>
                  <a:sym typeface="Calibri"/>
                </a:rPr>
                <a:t>  </a:t>
              </a:r>
              <a:r>
                <a:rPr lang="en-GB" sz="1800" b="1" i="0" u="none" strike="noStrike" cap="none">
                  <a:solidFill>
                    <a:schemeClr val="dk1"/>
                  </a:solidFill>
                  <a:latin typeface="Calibri"/>
                  <a:ea typeface="Calibri"/>
                  <a:cs typeface="Calibri"/>
                  <a:sym typeface="Calibri"/>
                </a:rPr>
                <a:t>Ebeveynler olarak rolümüz, çevrim dışı dünyanın vatandaşları olarak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alibri"/>
                  <a:ea typeface="Calibri"/>
                  <a:cs typeface="Calibri"/>
                  <a:sym typeface="Calibri"/>
                </a:rPr>
                <a:t>bilgi ve deneyimlerimizi kullanıp,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alibri"/>
                  <a:ea typeface="Calibri"/>
                  <a:cs typeface="Calibri"/>
                  <a:sym typeface="Calibri"/>
                </a:rPr>
                <a:t>“dijital vatandaşlar” olabilmeleri için çocuklarımıza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alibri"/>
                  <a:ea typeface="Calibri"/>
                  <a:cs typeface="Calibri"/>
                  <a:sym typeface="Calibri"/>
                </a:rPr>
                <a:t>sanal dünyada rehberlik etmektir.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grpSp>
      <p:pic>
        <p:nvPicPr>
          <p:cNvPr id="131" name="Google Shape;131;p3"/>
          <p:cNvPicPr preferRelativeResize="0"/>
          <p:nvPr/>
        </p:nvPicPr>
        <p:blipFill rotWithShape="1">
          <a:blip r:embed="rId3">
            <a:alphaModFix/>
          </a:blip>
          <a:srcRect/>
          <a:stretch/>
        </p:blipFill>
        <p:spPr>
          <a:xfrm>
            <a:off x="1830387" y="4509121"/>
            <a:ext cx="532750" cy="900000"/>
          </a:xfrm>
          <a:prstGeom prst="rect">
            <a:avLst/>
          </a:prstGeom>
          <a:noFill/>
          <a:ln>
            <a:noFill/>
          </a:ln>
        </p:spPr>
      </p:pic>
      <p:grpSp>
        <p:nvGrpSpPr>
          <p:cNvPr id="132" name="Google Shape;132;p3"/>
          <p:cNvGrpSpPr/>
          <p:nvPr/>
        </p:nvGrpSpPr>
        <p:grpSpPr>
          <a:xfrm>
            <a:off x="2853261" y="5693134"/>
            <a:ext cx="6485181" cy="1221734"/>
            <a:chOff x="2453996" y="5660471"/>
            <a:chExt cx="6804303" cy="1319795"/>
          </a:xfrm>
        </p:grpSpPr>
        <p:pic>
          <p:nvPicPr>
            <p:cNvPr id="133" name="Google Shape;133;p3" descr="A picture containing logo&#10;&#10;Description automatically generated"/>
            <p:cNvPicPr preferRelativeResize="0"/>
            <p:nvPr/>
          </p:nvPicPr>
          <p:blipFill rotWithShape="1">
            <a:blip r:embed="rId4">
              <a:alphaModFix/>
            </a:blip>
            <a:srcRect/>
            <a:stretch/>
          </p:blipFill>
          <p:spPr>
            <a:xfrm>
              <a:off x="2453996" y="5978573"/>
              <a:ext cx="4181603" cy="699767"/>
            </a:xfrm>
            <a:prstGeom prst="rect">
              <a:avLst/>
            </a:prstGeom>
            <a:noFill/>
            <a:ln>
              <a:noFill/>
            </a:ln>
          </p:spPr>
        </p:pic>
        <p:pic>
          <p:nvPicPr>
            <p:cNvPr id="134" name="Google Shape;134;p3" descr="A red logo with a black background&#10;&#10;Description automatically generated"/>
            <p:cNvPicPr preferRelativeResize="0"/>
            <p:nvPr/>
          </p:nvPicPr>
          <p:blipFill rotWithShape="1">
            <a:blip r:embed="rId5">
              <a:alphaModFix/>
            </a:blip>
            <a:srcRect/>
            <a:stretch/>
          </p:blipFill>
          <p:spPr>
            <a:xfrm>
              <a:off x="7550330" y="5660471"/>
              <a:ext cx="1707969" cy="1319795"/>
            </a:xfrm>
            <a:prstGeom prst="rect">
              <a:avLst/>
            </a:prstGeom>
            <a:noFill/>
            <a:ln>
              <a:noFill/>
            </a:ln>
          </p:spPr>
        </p:pic>
      </p:grpSp>
      <p:pic>
        <p:nvPicPr>
          <p:cNvPr id="135" name="Google Shape;135;p3"/>
          <p:cNvPicPr preferRelativeResize="0"/>
          <p:nvPr/>
        </p:nvPicPr>
        <p:blipFill rotWithShape="1">
          <a:blip r:embed="rId6">
            <a:alphaModFix/>
          </a:blip>
          <a:srcRect/>
          <a:stretch/>
        </p:blipFill>
        <p:spPr>
          <a:xfrm>
            <a:off x="10497867" y="818218"/>
            <a:ext cx="1524284" cy="152428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
                                            <p:txEl>
                                              <p:pRg st="0" end="0"/>
                                            </p:txEl>
                                          </p:spTgt>
                                        </p:tgtEl>
                                        <p:attrNameLst>
                                          <p:attrName>style.visibility</p:attrName>
                                        </p:attrNameLst>
                                      </p:cBhvr>
                                      <p:to>
                                        <p:strVal val="visible"/>
                                      </p:to>
                                    </p:set>
                                    <p:animEffect transition="in" filter="fade">
                                      <p:cBhvr>
                                        <p:cTn id="7" dur="500"/>
                                        <p:tgtEl>
                                          <p:spTgt spid="1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7">
                                            <p:txEl>
                                              <p:pRg st="1" end="1"/>
                                            </p:txEl>
                                          </p:spTgt>
                                        </p:tgtEl>
                                        <p:attrNameLst>
                                          <p:attrName>style.visibility</p:attrName>
                                        </p:attrNameLst>
                                      </p:cBhvr>
                                      <p:to>
                                        <p:strVal val="visible"/>
                                      </p:to>
                                    </p:set>
                                    <p:animEffect transition="in" filter="fade">
                                      <p:cBhvr>
                                        <p:cTn id="12" dur="500"/>
                                        <p:tgtEl>
                                          <p:spTgt spid="1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7">
                                            <p:txEl>
                                              <p:pRg st="2" end="2"/>
                                            </p:txEl>
                                          </p:spTgt>
                                        </p:tgtEl>
                                        <p:attrNameLst>
                                          <p:attrName>style.visibility</p:attrName>
                                        </p:attrNameLst>
                                      </p:cBhvr>
                                      <p:to>
                                        <p:strVal val="visible"/>
                                      </p:to>
                                    </p:set>
                                    <p:animEffect transition="in" filter="fade">
                                      <p:cBhvr>
                                        <p:cTn id="17" dur="500"/>
                                        <p:tgtEl>
                                          <p:spTgt spid="1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7">
                                            <p:txEl>
                                              <p:pRg st="3" end="3"/>
                                            </p:txEl>
                                          </p:spTgt>
                                        </p:tgtEl>
                                        <p:attrNameLst>
                                          <p:attrName>style.visibility</p:attrName>
                                        </p:attrNameLst>
                                      </p:cBhvr>
                                      <p:to>
                                        <p:strVal val="visible"/>
                                      </p:to>
                                    </p:set>
                                    <p:animEffect transition="in" filter="fade">
                                      <p:cBhvr>
                                        <p:cTn id="22" dur="500"/>
                                        <p:tgtEl>
                                          <p:spTgt spid="1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7">
                                            <p:txEl>
                                              <p:pRg st="4" end="4"/>
                                            </p:txEl>
                                          </p:spTgt>
                                        </p:tgtEl>
                                        <p:attrNameLst>
                                          <p:attrName>style.visibility</p:attrName>
                                        </p:attrNameLst>
                                      </p:cBhvr>
                                      <p:to>
                                        <p:strVal val="visible"/>
                                      </p:to>
                                    </p:set>
                                    <p:animEffect transition="in" filter="fade">
                                      <p:cBhvr>
                                        <p:cTn id="27" dur="500"/>
                                        <p:tgtEl>
                                          <p:spTgt spid="1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7">
                                            <p:txEl>
                                              <p:pRg st="5" end="5"/>
                                            </p:txEl>
                                          </p:spTgt>
                                        </p:tgtEl>
                                        <p:attrNameLst>
                                          <p:attrName>style.visibility</p:attrName>
                                        </p:attrNameLst>
                                      </p:cBhvr>
                                      <p:to>
                                        <p:strVal val="visible"/>
                                      </p:to>
                                    </p:set>
                                    <p:animEffect transition="in" filter="fade">
                                      <p:cBhvr>
                                        <p:cTn id="32" dur="500"/>
                                        <p:tgtEl>
                                          <p:spTgt spid="12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7">
                                            <p:txEl>
                                              <p:pRg st="6" end="6"/>
                                            </p:txEl>
                                          </p:spTgt>
                                        </p:tgtEl>
                                        <p:attrNameLst>
                                          <p:attrName>style.visibility</p:attrName>
                                        </p:attrNameLst>
                                      </p:cBhvr>
                                      <p:to>
                                        <p:strVal val="visible"/>
                                      </p:to>
                                    </p:set>
                                    <p:animEffect transition="in" filter="fade">
                                      <p:cBhvr>
                                        <p:cTn id="37" dur="500"/>
                                        <p:tgtEl>
                                          <p:spTgt spid="12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28"/>
                                        </p:tgtEl>
                                        <p:attrNameLst>
                                          <p:attrName>style.visibility</p:attrName>
                                        </p:attrNameLst>
                                      </p:cBhvr>
                                      <p:to>
                                        <p:strVal val="visible"/>
                                      </p:to>
                                    </p:set>
                                    <p:anim calcmode="lin" valueType="num">
                                      <p:cBhvr additive="base">
                                        <p:cTn id="42" dur="500"/>
                                        <p:tgtEl>
                                          <p:spTgt spid="1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39"/>
        <p:cNvGrpSpPr/>
        <p:nvPr/>
      </p:nvGrpSpPr>
      <p:grpSpPr>
        <a:xfrm>
          <a:off x="0" y="0"/>
          <a:ext cx="0" cy="0"/>
          <a:chOff x="0" y="0"/>
          <a:chExt cx="0" cy="0"/>
        </a:xfrm>
      </p:grpSpPr>
      <p:sp>
        <p:nvSpPr>
          <p:cNvPr id="140" name="Google Shape;140;p4"/>
          <p:cNvSpPr/>
          <p:nvPr/>
        </p:nvSpPr>
        <p:spPr>
          <a:xfrm>
            <a:off x="0" y="1"/>
            <a:ext cx="12192000" cy="757989"/>
          </a:xfrm>
          <a:prstGeom prst="rect">
            <a:avLst/>
          </a:prstGeom>
          <a:solidFill>
            <a:srgbClr val="93519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Calibri"/>
                <a:ea typeface="Calibri"/>
                <a:cs typeface="Calibri"/>
                <a:sym typeface="Calibri"/>
              </a:rPr>
              <a:t>   Dijital vatandaşlık nedir?</a:t>
            </a:r>
            <a:endParaRPr sz="3000" b="1" i="0" u="none" strike="noStrike" cap="none">
              <a:solidFill>
                <a:schemeClr val="lt1"/>
              </a:solidFill>
              <a:latin typeface="Calibri"/>
              <a:ea typeface="Calibri"/>
              <a:cs typeface="Calibri"/>
              <a:sym typeface="Calibri"/>
            </a:endParaRPr>
          </a:p>
        </p:txBody>
      </p:sp>
      <p:sp>
        <p:nvSpPr>
          <p:cNvPr id="141" name="Google Shape;141;p4"/>
          <p:cNvSpPr txBox="1">
            <a:spLocks noGrp="1"/>
          </p:cNvSpPr>
          <p:nvPr>
            <p:ph type="body" idx="1"/>
          </p:nvPr>
        </p:nvSpPr>
        <p:spPr>
          <a:xfrm>
            <a:off x="2161677" y="827774"/>
            <a:ext cx="8340811" cy="543628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en-GB" sz="1800" b="1" dirty="0" err="1">
                <a:latin typeface="Calibri"/>
                <a:ea typeface="Calibri"/>
                <a:cs typeface="Calibri"/>
                <a:sym typeface="Calibri"/>
              </a:rPr>
              <a:t>Dijital</a:t>
            </a:r>
            <a:r>
              <a:rPr lang="en-GB" sz="1800" b="1" dirty="0">
                <a:latin typeface="Calibri"/>
                <a:ea typeface="Calibri"/>
                <a:cs typeface="Calibri"/>
                <a:sym typeface="Calibri"/>
              </a:rPr>
              <a:t> </a:t>
            </a:r>
            <a:r>
              <a:rPr lang="en-GB" sz="1800" b="1" dirty="0" err="1">
                <a:latin typeface="Calibri"/>
                <a:ea typeface="Calibri"/>
                <a:cs typeface="Calibri"/>
                <a:sym typeface="Calibri"/>
              </a:rPr>
              <a:t>vatandaşlık</a:t>
            </a:r>
            <a:r>
              <a:rPr lang="en-GB" sz="1800" b="1" dirty="0">
                <a:latin typeface="Calibri"/>
                <a:ea typeface="Calibri"/>
                <a:cs typeface="Calibri"/>
                <a:sym typeface="Calibri"/>
              </a:rPr>
              <a:t>,</a:t>
            </a:r>
            <a:r>
              <a:rPr lang="en-GB" sz="1800" b="1" dirty="0">
                <a:highlight>
                  <a:srgbClr val="FFFF00"/>
                </a:highlight>
                <a:latin typeface="Calibri"/>
                <a:ea typeface="Calibri"/>
                <a:cs typeface="Calibri"/>
                <a:sym typeface="Calibri"/>
              </a:rPr>
              <a:t> </a:t>
            </a:r>
            <a:endParaRPr dirty="0">
              <a:highlight>
                <a:srgbClr val="FFFF00"/>
              </a:highlight>
              <a:latin typeface="Calibri"/>
              <a:ea typeface="Calibri"/>
              <a:cs typeface="Calibri"/>
              <a:sym typeface="Calibri"/>
            </a:endParaRPr>
          </a:p>
          <a:p>
            <a:pPr marL="342900" lvl="0" indent="-342900" algn="l" rtl="0">
              <a:lnSpc>
                <a:spcPct val="100000"/>
              </a:lnSpc>
              <a:spcBef>
                <a:spcPts val="1000"/>
              </a:spcBef>
              <a:spcAft>
                <a:spcPts val="0"/>
              </a:spcAft>
              <a:buClr>
                <a:srgbClr val="93519B"/>
              </a:buClr>
              <a:buSzPts val="1800"/>
              <a:buFont typeface="Noto Sans Symbols"/>
              <a:buChar char="⮚"/>
            </a:pPr>
            <a:r>
              <a:rPr lang="en-GB" sz="1800" dirty="0" err="1">
                <a:latin typeface="Calibri"/>
                <a:ea typeface="Calibri"/>
                <a:cs typeface="Calibri"/>
                <a:sym typeface="Calibri"/>
              </a:rPr>
              <a:t>dijital</a:t>
            </a:r>
            <a:r>
              <a:rPr lang="en-GB" sz="1800" dirty="0">
                <a:latin typeface="Calibri"/>
                <a:ea typeface="Calibri"/>
                <a:cs typeface="Calibri"/>
                <a:sym typeface="Calibri"/>
              </a:rPr>
              <a:t> </a:t>
            </a:r>
            <a:r>
              <a:rPr lang="en-GB" sz="1800" dirty="0" err="1">
                <a:latin typeface="Calibri"/>
                <a:ea typeface="Calibri"/>
                <a:cs typeface="Calibri"/>
                <a:sym typeface="Calibri"/>
              </a:rPr>
              <a:t>ortamda</a:t>
            </a:r>
            <a:r>
              <a:rPr lang="en-GB" sz="1800" dirty="0">
                <a:latin typeface="Calibri"/>
                <a:ea typeface="Calibri"/>
                <a:cs typeface="Calibri"/>
                <a:sym typeface="Calibri"/>
              </a:rPr>
              <a:t> </a:t>
            </a:r>
            <a:r>
              <a:rPr lang="en-GB" sz="1800" dirty="0" err="1">
                <a:latin typeface="Calibri"/>
                <a:ea typeface="Calibri"/>
                <a:cs typeface="Calibri"/>
                <a:sym typeface="Calibri"/>
              </a:rPr>
              <a:t>başkalarıyla</a:t>
            </a:r>
            <a:r>
              <a:rPr lang="en-GB" sz="1800" dirty="0">
                <a:latin typeface="Calibri"/>
                <a:ea typeface="Calibri"/>
                <a:cs typeface="Calibri"/>
                <a:sym typeface="Calibri"/>
              </a:rPr>
              <a:t> </a:t>
            </a:r>
            <a:r>
              <a:rPr lang="en-GB" sz="1800" dirty="0" err="1">
                <a:latin typeface="Calibri"/>
                <a:ea typeface="Calibri"/>
                <a:cs typeface="Calibri"/>
                <a:sym typeface="Calibri"/>
              </a:rPr>
              <a:t>anlamlı</a:t>
            </a:r>
            <a:r>
              <a:rPr lang="en-GB" sz="1800" dirty="0">
                <a:latin typeface="Calibri"/>
                <a:ea typeface="Calibri"/>
                <a:cs typeface="Calibri"/>
                <a:sym typeface="Calibri"/>
              </a:rPr>
              <a:t> </a:t>
            </a:r>
            <a:r>
              <a:rPr lang="en-GB" sz="1800" dirty="0" err="1">
                <a:latin typeface="Calibri"/>
                <a:ea typeface="Calibri"/>
                <a:cs typeface="Calibri"/>
                <a:sym typeface="Calibri"/>
              </a:rPr>
              <a:t>bir</a:t>
            </a:r>
            <a:r>
              <a:rPr lang="en-GB" sz="1800" dirty="0">
                <a:latin typeface="Calibri"/>
                <a:ea typeface="Calibri"/>
                <a:cs typeface="Calibri"/>
                <a:sym typeface="Calibri"/>
              </a:rPr>
              <a:t> </a:t>
            </a:r>
            <a:r>
              <a:rPr lang="en-GB" sz="1800" dirty="0" err="1">
                <a:latin typeface="Calibri"/>
                <a:ea typeface="Calibri"/>
                <a:cs typeface="Calibri"/>
                <a:sym typeface="Calibri"/>
              </a:rPr>
              <a:t>şekilde</a:t>
            </a:r>
            <a:r>
              <a:rPr lang="en-GB" sz="1800" dirty="0">
                <a:latin typeface="Calibri"/>
                <a:ea typeface="Calibri"/>
                <a:cs typeface="Calibri"/>
                <a:sym typeface="Calibri"/>
              </a:rPr>
              <a:t> </a:t>
            </a:r>
            <a:r>
              <a:rPr lang="en-GB" sz="1800" dirty="0" err="1">
                <a:latin typeface="Calibri"/>
                <a:ea typeface="Calibri"/>
                <a:cs typeface="Calibri"/>
                <a:sym typeface="Calibri"/>
              </a:rPr>
              <a:t>bağlantı</a:t>
            </a:r>
            <a:r>
              <a:rPr lang="en-GB" sz="1800" dirty="0">
                <a:latin typeface="Calibri"/>
                <a:ea typeface="Calibri"/>
                <a:cs typeface="Calibri"/>
                <a:sym typeface="Calibri"/>
              </a:rPr>
              <a:t> </a:t>
            </a:r>
            <a:r>
              <a:rPr lang="en-GB" sz="1800" dirty="0" err="1">
                <a:latin typeface="Calibri"/>
                <a:ea typeface="Calibri"/>
                <a:cs typeface="Calibri"/>
                <a:sym typeface="Calibri"/>
              </a:rPr>
              <a:t>kurarken</a:t>
            </a:r>
            <a:r>
              <a:rPr lang="en-GB" sz="1800" dirty="0">
                <a:latin typeface="Calibri"/>
                <a:ea typeface="Calibri"/>
                <a:cs typeface="Calibri"/>
                <a:sym typeface="Calibri"/>
              </a:rPr>
              <a:t> </a:t>
            </a:r>
            <a:r>
              <a:rPr lang="en-GB" sz="1800" dirty="0" err="1">
                <a:latin typeface="Calibri"/>
                <a:ea typeface="Calibri"/>
                <a:cs typeface="Calibri"/>
                <a:sym typeface="Calibri"/>
              </a:rPr>
              <a:t>ve</a:t>
            </a:r>
            <a:r>
              <a:rPr lang="en-GB" sz="1800" dirty="0">
                <a:latin typeface="Calibri"/>
                <a:ea typeface="Calibri"/>
                <a:cs typeface="Calibri"/>
                <a:sym typeface="Calibri"/>
              </a:rPr>
              <a:t> </a:t>
            </a:r>
            <a:r>
              <a:rPr lang="en-GB" sz="1800" dirty="0" err="1">
                <a:latin typeface="Calibri"/>
                <a:ea typeface="Calibri"/>
                <a:cs typeface="Calibri"/>
                <a:sym typeface="Calibri"/>
              </a:rPr>
              <a:t>etkileşimde</a:t>
            </a:r>
            <a:r>
              <a:rPr lang="en-GB" sz="1800" dirty="0">
                <a:latin typeface="Calibri"/>
                <a:ea typeface="Calibri"/>
                <a:cs typeface="Calibri"/>
                <a:sym typeface="Calibri"/>
              </a:rPr>
              <a:t> </a:t>
            </a:r>
            <a:r>
              <a:rPr lang="en-GB" sz="1800" dirty="0" err="1">
                <a:latin typeface="Calibri"/>
                <a:ea typeface="Calibri"/>
                <a:cs typeface="Calibri"/>
                <a:sym typeface="Calibri"/>
              </a:rPr>
              <a:t>bulunurken</a:t>
            </a:r>
            <a:r>
              <a:rPr lang="en-GB" sz="1800" dirty="0">
                <a:latin typeface="Calibri"/>
                <a:ea typeface="Calibri"/>
                <a:cs typeface="Calibri"/>
                <a:sym typeface="Calibri"/>
              </a:rPr>
              <a:t>,</a:t>
            </a:r>
            <a:endParaRPr dirty="0">
              <a:latin typeface="Calibri"/>
              <a:ea typeface="Calibri"/>
              <a:cs typeface="Calibri"/>
              <a:sym typeface="Calibri"/>
            </a:endParaRPr>
          </a:p>
          <a:p>
            <a:pPr marL="342900" lvl="0" indent="-342900" algn="l" rtl="0">
              <a:lnSpc>
                <a:spcPct val="100000"/>
              </a:lnSpc>
              <a:spcBef>
                <a:spcPts val="800"/>
              </a:spcBef>
              <a:spcAft>
                <a:spcPts val="0"/>
              </a:spcAft>
              <a:buClr>
                <a:srgbClr val="93519B"/>
              </a:buClr>
              <a:buSzPts val="1800"/>
              <a:buFont typeface="Noto Sans Symbols"/>
              <a:buChar char="⮚"/>
            </a:pPr>
            <a:r>
              <a:rPr lang="en-GB" sz="1800" dirty="0" err="1">
                <a:latin typeface="Calibri"/>
                <a:ea typeface="Calibri"/>
                <a:cs typeface="Calibri"/>
                <a:sym typeface="Calibri"/>
              </a:rPr>
              <a:t>çevrim</a:t>
            </a:r>
            <a:r>
              <a:rPr lang="en-GB" sz="1800" dirty="0">
                <a:latin typeface="Calibri"/>
                <a:ea typeface="Calibri"/>
                <a:cs typeface="Calibri"/>
                <a:sym typeface="Calibri"/>
              </a:rPr>
              <a:t> </a:t>
            </a:r>
            <a:r>
              <a:rPr lang="en-GB" sz="1800" dirty="0" err="1">
                <a:latin typeface="Calibri"/>
                <a:ea typeface="Calibri"/>
                <a:cs typeface="Calibri"/>
                <a:sym typeface="Calibri"/>
              </a:rPr>
              <a:t>içi</a:t>
            </a:r>
            <a:r>
              <a:rPr lang="en-GB" sz="1800" dirty="0">
                <a:latin typeface="Calibri"/>
                <a:ea typeface="Calibri"/>
                <a:cs typeface="Calibri"/>
                <a:sym typeface="Calibri"/>
              </a:rPr>
              <a:t> </a:t>
            </a:r>
            <a:r>
              <a:rPr lang="en-GB" sz="1800" dirty="0" err="1">
                <a:latin typeface="Calibri"/>
                <a:ea typeface="Calibri"/>
                <a:cs typeface="Calibri"/>
                <a:sym typeface="Calibri"/>
              </a:rPr>
              <a:t>etkinliklere</a:t>
            </a:r>
            <a:r>
              <a:rPr lang="en-GB" sz="1800" dirty="0">
                <a:latin typeface="Calibri"/>
                <a:ea typeface="Calibri"/>
                <a:cs typeface="Calibri"/>
                <a:sym typeface="Calibri"/>
              </a:rPr>
              <a:t>, </a:t>
            </a:r>
            <a:r>
              <a:rPr lang="en-GB" sz="1800" dirty="0" err="1">
                <a:latin typeface="Calibri"/>
                <a:ea typeface="Calibri"/>
                <a:cs typeface="Calibri"/>
                <a:sym typeface="Calibri"/>
              </a:rPr>
              <a:t>gruplara</a:t>
            </a:r>
            <a:r>
              <a:rPr lang="en-GB" sz="1800" dirty="0">
                <a:latin typeface="Calibri"/>
                <a:ea typeface="Calibri"/>
                <a:cs typeface="Calibri"/>
                <a:sym typeface="Calibri"/>
              </a:rPr>
              <a:t>, </a:t>
            </a:r>
            <a:r>
              <a:rPr lang="en-GB" sz="1800" dirty="0" err="1">
                <a:latin typeface="Calibri"/>
                <a:ea typeface="Calibri"/>
                <a:cs typeface="Calibri"/>
                <a:sym typeface="Calibri"/>
              </a:rPr>
              <a:t>topluluklara</a:t>
            </a:r>
            <a:r>
              <a:rPr lang="en-GB" sz="1800" dirty="0">
                <a:latin typeface="Calibri"/>
                <a:ea typeface="Calibri"/>
                <a:cs typeface="Calibri"/>
                <a:sym typeface="Calibri"/>
              </a:rPr>
              <a:t> </a:t>
            </a:r>
            <a:r>
              <a:rPr lang="en-GB" sz="1800" dirty="0" err="1">
                <a:latin typeface="Calibri"/>
                <a:ea typeface="Calibri"/>
                <a:cs typeface="Calibri"/>
                <a:sym typeface="Calibri"/>
              </a:rPr>
              <a:t>olumlu</a:t>
            </a:r>
            <a:r>
              <a:rPr lang="en-GB" sz="1800" dirty="0">
                <a:latin typeface="Calibri"/>
                <a:ea typeface="Calibri"/>
                <a:cs typeface="Calibri"/>
                <a:sym typeface="Calibri"/>
              </a:rPr>
              <a:t> </a:t>
            </a:r>
            <a:r>
              <a:rPr lang="en-GB" sz="1800" dirty="0" err="1">
                <a:latin typeface="Calibri"/>
                <a:ea typeface="Calibri"/>
                <a:cs typeface="Calibri"/>
                <a:sym typeface="Calibri"/>
              </a:rPr>
              <a:t>bir</a:t>
            </a:r>
            <a:r>
              <a:rPr lang="en-GB" sz="1800" dirty="0">
                <a:latin typeface="Calibri"/>
                <a:ea typeface="Calibri"/>
                <a:cs typeface="Calibri"/>
                <a:sym typeface="Calibri"/>
              </a:rPr>
              <a:t> </a:t>
            </a:r>
            <a:r>
              <a:rPr lang="en-GB" sz="1800" dirty="0" err="1">
                <a:latin typeface="Calibri"/>
                <a:ea typeface="Calibri"/>
                <a:cs typeface="Calibri"/>
                <a:sym typeface="Calibri"/>
              </a:rPr>
              <a:t>şekilde</a:t>
            </a:r>
            <a:r>
              <a:rPr lang="en-GB" sz="1800" dirty="0">
                <a:latin typeface="Calibri"/>
                <a:ea typeface="Calibri"/>
                <a:cs typeface="Calibri"/>
                <a:sym typeface="Calibri"/>
              </a:rPr>
              <a:t> </a:t>
            </a:r>
            <a:r>
              <a:rPr lang="en-GB" sz="1800" dirty="0" err="1">
                <a:latin typeface="Calibri"/>
                <a:ea typeface="Calibri"/>
                <a:cs typeface="Calibri"/>
                <a:sym typeface="Calibri"/>
              </a:rPr>
              <a:t>katılırken</a:t>
            </a:r>
            <a:r>
              <a:rPr lang="en-GB" sz="1800" dirty="0">
                <a:latin typeface="Calibri"/>
                <a:ea typeface="Calibri"/>
                <a:cs typeface="Calibri"/>
                <a:sym typeface="Calibri"/>
              </a:rPr>
              <a:t>, </a:t>
            </a:r>
            <a:endParaRPr dirty="0">
              <a:latin typeface="Calibri"/>
              <a:ea typeface="Calibri"/>
              <a:cs typeface="Calibri"/>
              <a:sym typeface="Calibri"/>
            </a:endParaRPr>
          </a:p>
          <a:p>
            <a:pPr marL="342900" lvl="0" indent="-342900" algn="l" rtl="0">
              <a:lnSpc>
                <a:spcPct val="100000"/>
              </a:lnSpc>
              <a:spcBef>
                <a:spcPts val="800"/>
              </a:spcBef>
              <a:spcAft>
                <a:spcPts val="0"/>
              </a:spcAft>
              <a:buClr>
                <a:srgbClr val="93519B"/>
              </a:buClr>
              <a:buSzPts val="1800"/>
              <a:buFont typeface="Noto Sans Symbols"/>
              <a:buChar char="⮚"/>
            </a:pPr>
            <a:r>
              <a:rPr lang="en-GB" sz="1800" dirty="0" err="1">
                <a:latin typeface="Calibri"/>
                <a:ea typeface="Calibri"/>
                <a:cs typeface="Calibri"/>
                <a:sym typeface="Calibri"/>
              </a:rPr>
              <a:t>yaşam</a:t>
            </a:r>
            <a:r>
              <a:rPr lang="en-GB" sz="1800" dirty="0">
                <a:latin typeface="Calibri"/>
                <a:ea typeface="Calibri"/>
                <a:cs typeface="Calibri"/>
                <a:sym typeface="Calibri"/>
              </a:rPr>
              <a:t> </a:t>
            </a:r>
            <a:r>
              <a:rPr lang="en-GB" sz="1800" dirty="0" err="1">
                <a:latin typeface="Calibri"/>
                <a:ea typeface="Calibri"/>
                <a:cs typeface="Calibri"/>
                <a:sym typeface="Calibri"/>
              </a:rPr>
              <a:t>boyunca</a:t>
            </a:r>
            <a:r>
              <a:rPr lang="en-GB" sz="1800" dirty="0">
                <a:latin typeface="Calibri"/>
                <a:ea typeface="Calibri"/>
                <a:cs typeface="Calibri"/>
                <a:sym typeface="Calibri"/>
              </a:rPr>
              <a:t> </a:t>
            </a:r>
            <a:r>
              <a:rPr lang="en-GB" sz="1800" dirty="0" err="1">
                <a:latin typeface="Calibri"/>
                <a:ea typeface="Calibri"/>
                <a:cs typeface="Calibri"/>
                <a:sym typeface="Calibri"/>
              </a:rPr>
              <a:t>sürekli</a:t>
            </a:r>
            <a:r>
              <a:rPr lang="en-GB" sz="1800" dirty="0">
                <a:latin typeface="Calibri"/>
                <a:ea typeface="Calibri"/>
                <a:cs typeface="Calibri"/>
                <a:sym typeface="Calibri"/>
              </a:rPr>
              <a:t> </a:t>
            </a:r>
            <a:r>
              <a:rPr lang="en-GB" sz="1800" dirty="0" err="1">
                <a:latin typeface="Calibri"/>
                <a:ea typeface="Calibri"/>
                <a:cs typeface="Calibri"/>
                <a:sym typeface="Calibri"/>
              </a:rPr>
              <a:t>olarak</a:t>
            </a:r>
            <a:r>
              <a:rPr lang="en-GB" sz="1800" dirty="0">
                <a:latin typeface="Calibri"/>
                <a:ea typeface="Calibri"/>
                <a:cs typeface="Calibri"/>
                <a:sym typeface="Calibri"/>
              </a:rPr>
              <a:t> </a:t>
            </a:r>
            <a:r>
              <a:rPr lang="en-GB" sz="1800" dirty="0" err="1">
                <a:latin typeface="Calibri"/>
                <a:ea typeface="Calibri"/>
                <a:cs typeface="Calibri"/>
                <a:sym typeface="Calibri"/>
              </a:rPr>
              <a:t>toplumu</a:t>
            </a:r>
            <a:r>
              <a:rPr lang="en-GB" sz="1800" dirty="0">
                <a:latin typeface="Calibri"/>
                <a:ea typeface="Calibri"/>
                <a:cs typeface="Calibri"/>
                <a:sym typeface="Calibri"/>
              </a:rPr>
              <a:t> </a:t>
            </a:r>
            <a:r>
              <a:rPr lang="en-GB" sz="1800" dirty="0" err="1">
                <a:latin typeface="Calibri"/>
                <a:ea typeface="Calibri"/>
                <a:cs typeface="Calibri"/>
                <a:sym typeface="Calibri"/>
              </a:rPr>
              <a:t>şekillendirmeye</a:t>
            </a:r>
            <a:r>
              <a:rPr lang="en-GB" sz="1800" dirty="0">
                <a:latin typeface="Calibri"/>
                <a:ea typeface="Calibri"/>
                <a:cs typeface="Calibri"/>
                <a:sym typeface="Calibri"/>
              </a:rPr>
              <a:t> </a:t>
            </a:r>
            <a:r>
              <a:rPr lang="en-GB" sz="1800" dirty="0" err="1">
                <a:latin typeface="Calibri"/>
                <a:ea typeface="Calibri"/>
                <a:cs typeface="Calibri"/>
                <a:sym typeface="Calibri"/>
              </a:rPr>
              <a:t>nasıl</a:t>
            </a:r>
            <a:r>
              <a:rPr lang="en-GB" sz="1800" dirty="0">
                <a:latin typeface="Calibri"/>
                <a:ea typeface="Calibri"/>
                <a:cs typeface="Calibri"/>
                <a:sym typeface="Calibri"/>
              </a:rPr>
              <a:t> </a:t>
            </a:r>
            <a:r>
              <a:rPr lang="en-GB" sz="1800" dirty="0" err="1">
                <a:latin typeface="Calibri"/>
                <a:ea typeface="Calibri"/>
                <a:cs typeface="Calibri"/>
                <a:sym typeface="Calibri"/>
              </a:rPr>
              <a:t>aktif</a:t>
            </a:r>
            <a:r>
              <a:rPr lang="en-GB" sz="1800" dirty="0">
                <a:latin typeface="Calibri"/>
                <a:ea typeface="Calibri"/>
                <a:cs typeface="Calibri"/>
                <a:sym typeface="Calibri"/>
              </a:rPr>
              <a:t> </a:t>
            </a:r>
            <a:r>
              <a:rPr lang="en-GB" sz="1800" dirty="0" err="1">
                <a:latin typeface="Calibri"/>
                <a:ea typeface="Calibri"/>
                <a:cs typeface="Calibri"/>
                <a:sym typeface="Calibri"/>
              </a:rPr>
              <a:t>ve</a:t>
            </a:r>
            <a:r>
              <a:rPr lang="en-GB" sz="1800" dirty="0">
                <a:latin typeface="Calibri"/>
                <a:ea typeface="Calibri"/>
                <a:cs typeface="Calibri"/>
                <a:sym typeface="Calibri"/>
              </a:rPr>
              <a:t> </a:t>
            </a:r>
            <a:r>
              <a:rPr lang="en-GB" sz="1800" dirty="0" err="1">
                <a:latin typeface="Calibri"/>
                <a:ea typeface="Calibri"/>
                <a:cs typeface="Calibri"/>
                <a:sym typeface="Calibri"/>
              </a:rPr>
              <a:t>olumlu</a:t>
            </a:r>
            <a:r>
              <a:rPr lang="en-GB" sz="1800" dirty="0">
                <a:latin typeface="Calibri"/>
                <a:ea typeface="Calibri"/>
                <a:cs typeface="Calibri"/>
                <a:sym typeface="Calibri"/>
              </a:rPr>
              <a:t> </a:t>
            </a:r>
            <a:r>
              <a:rPr lang="en-GB" sz="1800" dirty="0" err="1">
                <a:latin typeface="Calibri"/>
                <a:ea typeface="Calibri"/>
                <a:cs typeface="Calibri"/>
                <a:sym typeface="Calibri"/>
              </a:rPr>
              <a:t>bir</a:t>
            </a:r>
            <a:r>
              <a:rPr lang="en-GB" sz="1800" dirty="0">
                <a:latin typeface="Calibri"/>
                <a:ea typeface="Calibri"/>
                <a:cs typeface="Calibri"/>
                <a:sym typeface="Calibri"/>
              </a:rPr>
              <a:t> </a:t>
            </a:r>
            <a:r>
              <a:rPr lang="en-GB" sz="1800" dirty="0" err="1">
                <a:latin typeface="Calibri"/>
                <a:ea typeface="Calibri"/>
                <a:cs typeface="Calibri"/>
                <a:sym typeface="Calibri"/>
              </a:rPr>
              <a:t>şekilde</a:t>
            </a:r>
            <a:r>
              <a:rPr lang="en-GB" sz="1800" dirty="0">
                <a:latin typeface="Calibri"/>
                <a:ea typeface="Calibri"/>
                <a:cs typeface="Calibri"/>
                <a:sym typeface="Calibri"/>
              </a:rPr>
              <a:t> </a:t>
            </a:r>
            <a:r>
              <a:rPr lang="en-GB" sz="1800" dirty="0" err="1">
                <a:latin typeface="Calibri"/>
                <a:ea typeface="Calibri"/>
                <a:cs typeface="Calibri"/>
                <a:sym typeface="Calibri"/>
              </a:rPr>
              <a:t>katkıda</a:t>
            </a:r>
            <a:r>
              <a:rPr lang="en-GB" sz="1800" dirty="0">
                <a:latin typeface="Calibri"/>
                <a:ea typeface="Calibri"/>
                <a:cs typeface="Calibri"/>
                <a:sym typeface="Calibri"/>
              </a:rPr>
              <a:t> </a:t>
            </a:r>
            <a:r>
              <a:rPr lang="en-GB" sz="1800" dirty="0" err="1">
                <a:latin typeface="Calibri"/>
                <a:ea typeface="Calibri"/>
                <a:cs typeface="Calibri"/>
                <a:sym typeface="Calibri"/>
              </a:rPr>
              <a:t>bulunacağımızı</a:t>
            </a:r>
            <a:r>
              <a:rPr lang="en-GB" sz="1800" dirty="0">
                <a:latin typeface="Calibri"/>
                <a:ea typeface="Calibri"/>
                <a:cs typeface="Calibri"/>
                <a:sym typeface="Calibri"/>
              </a:rPr>
              <a:t> </a:t>
            </a:r>
            <a:r>
              <a:rPr lang="en-GB" sz="1800" dirty="0" err="1">
                <a:latin typeface="Calibri"/>
                <a:ea typeface="Calibri"/>
                <a:cs typeface="Calibri"/>
                <a:sym typeface="Calibri"/>
              </a:rPr>
              <a:t>öğrenirken</a:t>
            </a:r>
            <a:r>
              <a:rPr lang="en-GB" sz="1800" dirty="0">
                <a:latin typeface="Calibri"/>
                <a:ea typeface="Calibri"/>
                <a:cs typeface="Calibri"/>
                <a:sym typeface="Calibri"/>
              </a:rPr>
              <a:t>,</a:t>
            </a:r>
            <a:endParaRPr dirty="0"/>
          </a:p>
          <a:p>
            <a:pPr marL="0" lvl="0" indent="0" algn="l" rtl="0">
              <a:lnSpc>
                <a:spcPct val="100000"/>
              </a:lnSpc>
              <a:spcBef>
                <a:spcPts val="800"/>
              </a:spcBef>
              <a:spcAft>
                <a:spcPts val="0"/>
              </a:spcAft>
              <a:buClr>
                <a:srgbClr val="93519B"/>
              </a:buClr>
              <a:buSzPts val="1800"/>
              <a:buNone/>
            </a:pPr>
            <a:r>
              <a:rPr lang="en-GB" sz="1800" dirty="0" err="1">
                <a:latin typeface="Calibri"/>
                <a:ea typeface="Calibri"/>
                <a:cs typeface="Calibri"/>
                <a:sym typeface="Calibri"/>
              </a:rPr>
              <a:t>teknolojiyi</a:t>
            </a:r>
            <a:r>
              <a:rPr lang="en-GB" sz="1800" dirty="0">
                <a:latin typeface="Calibri"/>
                <a:ea typeface="Calibri"/>
                <a:cs typeface="Calibri"/>
                <a:sym typeface="Calibri"/>
              </a:rPr>
              <a:t> </a:t>
            </a:r>
            <a:r>
              <a:rPr lang="en-GB" sz="1800" dirty="0" err="1">
                <a:latin typeface="Calibri"/>
                <a:ea typeface="Calibri"/>
                <a:cs typeface="Calibri"/>
                <a:sym typeface="Calibri"/>
              </a:rPr>
              <a:t>kullanma</a:t>
            </a:r>
            <a:r>
              <a:rPr lang="en-GB" sz="1800" dirty="0">
                <a:latin typeface="Calibri"/>
                <a:ea typeface="Calibri"/>
                <a:cs typeface="Calibri"/>
                <a:sym typeface="Calibri"/>
              </a:rPr>
              <a:t> </a:t>
            </a:r>
            <a:r>
              <a:rPr lang="en-GB" sz="1800" dirty="0" err="1">
                <a:latin typeface="Calibri"/>
                <a:ea typeface="Calibri"/>
                <a:cs typeface="Calibri"/>
                <a:sym typeface="Calibri"/>
              </a:rPr>
              <a:t>biçimimize</a:t>
            </a:r>
            <a:r>
              <a:rPr lang="en-GB" sz="1800" dirty="0">
                <a:latin typeface="Calibri"/>
                <a:ea typeface="Calibri"/>
                <a:cs typeface="Calibri"/>
                <a:sym typeface="Calibri"/>
              </a:rPr>
              <a:t> </a:t>
            </a:r>
            <a:r>
              <a:rPr lang="en-GB" sz="1800" dirty="0" err="1">
                <a:latin typeface="Calibri"/>
                <a:ea typeface="Calibri"/>
                <a:cs typeface="Calibri"/>
                <a:sym typeface="Calibri"/>
              </a:rPr>
              <a:t>ve</a:t>
            </a:r>
            <a:r>
              <a:rPr lang="en-GB" sz="1800" dirty="0">
                <a:latin typeface="Calibri"/>
                <a:ea typeface="Calibri"/>
                <a:cs typeface="Calibri"/>
                <a:sym typeface="Calibri"/>
              </a:rPr>
              <a:t> </a:t>
            </a:r>
            <a:r>
              <a:rPr lang="en-GB" sz="1800" dirty="0" err="1">
                <a:latin typeface="Calibri"/>
                <a:ea typeface="Calibri"/>
                <a:cs typeface="Calibri"/>
                <a:sym typeface="Calibri"/>
              </a:rPr>
              <a:t>çevrim</a:t>
            </a:r>
            <a:r>
              <a:rPr lang="en-GB" sz="1800" dirty="0">
                <a:latin typeface="Calibri"/>
                <a:ea typeface="Calibri"/>
                <a:cs typeface="Calibri"/>
                <a:sym typeface="Calibri"/>
              </a:rPr>
              <a:t> </a:t>
            </a:r>
            <a:r>
              <a:rPr lang="en-GB" sz="1800" dirty="0" err="1">
                <a:latin typeface="Calibri"/>
                <a:ea typeface="Calibri"/>
                <a:cs typeface="Calibri"/>
                <a:sym typeface="Calibri"/>
              </a:rPr>
              <a:t>içi</a:t>
            </a:r>
            <a:r>
              <a:rPr lang="en-GB" sz="1800" dirty="0">
                <a:latin typeface="Calibri"/>
                <a:ea typeface="Calibri"/>
                <a:cs typeface="Calibri"/>
                <a:sym typeface="Calibri"/>
              </a:rPr>
              <a:t> </a:t>
            </a:r>
            <a:r>
              <a:rPr lang="en-GB" sz="1800" dirty="0" err="1">
                <a:latin typeface="Calibri"/>
                <a:ea typeface="Calibri"/>
                <a:cs typeface="Calibri"/>
                <a:sym typeface="Calibri"/>
              </a:rPr>
              <a:t>ortamlardaki</a:t>
            </a:r>
            <a:r>
              <a:rPr lang="en-GB" sz="1800" dirty="0">
                <a:latin typeface="Calibri"/>
                <a:ea typeface="Calibri"/>
                <a:cs typeface="Calibri"/>
                <a:sym typeface="Calibri"/>
              </a:rPr>
              <a:t> </a:t>
            </a:r>
            <a:r>
              <a:rPr lang="en-GB" sz="1800" dirty="0" err="1">
                <a:latin typeface="Calibri"/>
                <a:ea typeface="Calibri"/>
                <a:cs typeface="Calibri"/>
                <a:sym typeface="Calibri"/>
              </a:rPr>
              <a:t>davranışlarımıza</a:t>
            </a:r>
            <a:r>
              <a:rPr lang="en-GB" sz="1800" dirty="0">
                <a:latin typeface="Calibri"/>
                <a:ea typeface="Calibri"/>
                <a:cs typeface="Calibri"/>
                <a:sym typeface="Calibri"/>
              </a:rPr>
              <a:t> </a:t>
            </a:r>
            <a:r>
              <a:rPr lang="en-GB" sz="1800" dirty="0" err="1">
                <a:latin typeface="Calibri"/>
                <a:ea typeface="Calibri"/>
                <a:cs typeface="Calibri"/>
                <a:sym typeface="Calibri"/>
              </a:rPr>
              <a:t>rehberlik</a:t>
            </a:r>
            <a:r>
              <a:rPr lang="en-GB" sz="1800" dirty="0">
                <a:latin typeface="Calibri"/>
                <a:ea typeface="Calibri"/>
                <a:cs typeface="Calibri"/>
                <a:sym typeface="Calibri"/>
              </a:rPr>
              <a:t> </a:t>
            </a:r>
            <a:r>
              <a:rPr lang="en-GB" sz="1800" dirty="0" err="1">
                <a:latin typeface="Calibri"/>
                <a:ea typeface="Calibri"/>
                <a:cs typeface="Calibri"/>
                <a:sym typeface="Calibri"/>
              </a:rPr>
              <a:t>eden</a:t>
            </a:r>
            <a:r>
              <a:rPr lang="en-GB" sz="1800" dirty="0">
                <a:latin typeface="Calibri"/>
                <a:ea typeface="Calibri"/>
                <a:cs typeface="Calibri"/>
                <a:sym typeface="Calibri"/>
              </a:rPr>
              <a:t> </a:t>
            </a:r>
            <a:r>
              <a:rPr lang="en-GB" sz="1800" dirty="0" err="1">
                <a:latin typeface="Calibri"/>
                <a:ea typeface="Calibri"/>
                <a:cs typeface="Calibri"/>
                <a:sym typeface="Calibri"/>
              </a:rPr>
              <a:t>bir</a:t>
            </a:r>
            <a:r>
              <a:rPr lang="en-GB" sz="1800" dirty="0">
                <a:latin typeface="Calibri"/>
                <a:ea typeface="Calibri"/>
                <a:cs typeface="Calibri"/>
                <a:sym typeface="Calibri"/>
              </a:rPr>
              <a:t> </a:t>
            </a:r>
            <a:r>
              <a:rPr lang="en-GB" sz="1800" dirty="0" err="1">
                <a:latin typeface="Calibri"/>
                <a:ea typeface="Calibri"/>
                <a:cs typeface="Calibri"/>
                <a:sym typeface="Calibri"/>
              </a:rPr>
              <a:t>çerçevedir</a:t>
            </a:r>
            <a:r>
              <a:rPr lang="en-GB" sz="1800" dirty="0">
                <a:latin typeface="Calibri"/>
                <a:ea typeface="Calibri"/>
                <a:cs typeface="Calibri"/>
                <a:sym typeface="Calibri"/>
              </a:rPr>
              <a:t>.</a:t>
            </a:r>
            <a:endParaRPr sz="1800" dirty="0">
              <a:latin typeface="Calibri"/>
              <a:ea typeface="Calibri"/>
              <a:cs typeface="Calibri"/>
              <a:sym typeface="Calibri"/>
            </a:endParaRPr>
          </a:p>
        </p:txBody>
      </p:sp>
      <p:grpSp>
        <p:nvGrpSpPr>
          <p:cNvPr id="142" name="Google Shape;142;p4"/>
          <p:cNvGrpSpPr/>
          <p:nvPr/>
        </p:nvGrpSpPr>
        <p:grpSpPr>
          <a:xfrm>
            <a:off x="2797521" y="3545915"/>
            <a:ext cx="6500388" cy="1975919"/>
            <a:chOff x="2197766" y="3429000"/>
            <a:chExt cx="7832558" cy="3286710"/>
          </a:xfrm>
        </p:grpSpPr>
        <p:sp>
          <p:nvSpPr>
            <p:cNvPr id="143" name="Google Shape;143;p4"/>
            <p:cNvSpPr/>
            <p:nvPr/>
          </p:nvSpPr>
          <p:spPr>
            <a:xfrm>
              <a:off x="2197766" y="3429000"/>
              <a:ext cx="7832558" cy="3286710"/>
            </a:xfrm>
            <a:prstGeom prst="ellipse">
              <a:avLst/>
            </a:prstGeom>
            <a:solidFill>
              <a:srgbClr val="DAE5F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4" name="Google Shape;144;p4"/>
            <p:cNvSpPr/>
            <p:nvPr/>
          </p:nvSpPr>
          <p:spPr>
            <a:xfrm rot="294588">
              <a:off x="4295041" y="3861549"/>
              <a:ext cx="3518318" cy="1517300"/>
            </a:xfrm>
            <a:prstGeom prst="cloud">
              <a:avLst/>
            </a:prstGeom>
            <a:solidFill>
              <a:schemeClr val="l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5" name="Google Shape;145;p4"/>
            <p:cNvSpPr txBox="1"/>
            <p:nvPr/>
          </p:nvSpPr>
          <p:spPr>
            <a:xfrm>
              <a:off x="4770625" y="4090458"/>
              <a:ext cx="2601798" cy="92144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Dijital vatandaşlar eylem ve davranışlarıyla dijital ortamı şekillendirirler.</a:t>
              </a:r>
              <a:endParaRPr sz="1000" b="0" i="0" u="none" strike="noStrike" cap="none">
                <a:solidFill>
                  <a:schemeClr val="dk1"/>
                </a:solidFill>
                <a:latin typeface="Calibri"/>
                <a:ea typeface="Calibri"/>
                <a:cs typeface="Calibri"/>
                <a:sym typeface="Calibri"/>
              </a:endParaRPr>
            </a:p>
          </p:txBody>
        </p:sp>
        <p:grpSp>
          <p:nvGrpSpPr>
            <p:cNvPr id="146" name="Google Shape;146;p4"/>
            <p:cNvGrpSpPr/>
            <p:nvPr/>
          </p:nvGrpSpPr>
          <p:grpSpPr>
            <a:xfrm>
              <a:off x="2946012" y="4175768"/>
              <a:ext cx="1728600" cy="1039800"/>
              <a:chOff x="1422011" y="4067531"/>
              <a:chExt cx="1728600" cy="1039800"/>
            </a:xfrm>
          </p:grpSpPr>
          <p:sp>
            <p:nvSpPr>
              <p:cNvPr id="147" name="Google Shape;147;p4"/>
              <p:cNvSpPr/>
              <p:nvPr/>
            </p:nvSpPr>
            <p:spPr>
              <a:xfrm>
                <a:off x="1422011" y="4067531"/>
                <a:ext cx="1728600" cy="1039800"/>
              </a:xfrm>
              <a:prstGeom prst="rightArrowCallout">
                <a:avLst>
                  <a:gd name="adj1" fmla="val 25000"/>
                  <a:gd name="adj2" fmla="val 25000"/>
                  <a:gd name="adj3" fmla="val 25000"/>
                  <a:gd name="adj4" fmla="val 6497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8" name="Google Shape;148;p4"/>
              <p:cNvSpPr txBox="1"/>
              <p:nvPr/>
            </p:nvSpPr>
            <p:spPr>
              <a:xfrm>
                <a:off x="1474226" y="4118886"/>
                <a:ext cx="980388" cy="9598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GB" sz="1050" b="1" i="0" u="none" strike="noStrike" cap="none">
                    <a:solidFill>
                      <a:schemeClr val="lt1"/>
                    </a:solidFill>
                    <a:latin typeface="Calibri"/>
                    <a:ea typeface="Calibri"/>
                    <a:cs typeface="Calibri"/>
                    <a:sym typeface="Calibri"/>
                  </a:rPr>
                  <a:t>Bağlantı ve ilişki kurma</a:t>
                </a:r>
                <a:endParaRPr sz="1050" b="0" i="0" u="none" strike="noStrike" cap="none">
                  <a:solidFill>
                    <a:srgbClr val="000000"/>
                  </a:solidFill>
                  <a:latin typeface="Calibri"/>
                  <a:ea typeface="Calibri"/>
                  <a:cs typeface="Calibri"/>
                  <a:sym typeface="Calibri"/>
                </a:endParaRPr>
              </a:p>
            </p:txBody>
          </p:sp>
        </p:grpSp>
        <p:grpSp>
          <p:nvGrpSpPr>
            <p:cNvPr id="149" name="Google Shape;149;p4"/>
            <p:cNvGrpSpPr/>
            <p:nvPr/>
          </p:nvGrpSpPr>
          <p:grpSpPr>
            <a:xfrm>
              <a:off x="7485910" y="4201279"/>
              <a:ext cx="1728581" cy="1039909"/>
              <a:chOff x="5961909" y="4093042"/>
              <a:chExt cx="1728581" cy="1039909"/>
            </a:xfrm>
          </p:grpSpPr>
          <p:sp>
            <p:nvSpPr>
              <p:cNvPr id="150" name="Google Shape;150;p4"/>
              <p:cNvSpPr/>
              <p:nvPr/>
            </p:nvSpPr>
            <p:spPr>
              <a:xfrm rot="10800000">
                <a:off x="5961909" y="4093042"/>
                <a:ext cx="1728581" cy="1039909"/>
              </a:xfrm>
              <a:prstGeom prst="rightArrowCallout">
                <a:avLst>
                  <a:gd name="adj1" fmla="val 25000"/>
                  <a:gd name="adj2" fmla="val 25000"/>
                  <a:gd name="adj3" fmla="val 25000"/>
                  <a:gd name="adj4" fmla="val 6497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1" name="Google Shape;151;p4"/>
              <p:cNvSpPr txBox="1"/>
              <p:nvPr/>
            </p:nvSpPr>
            <p:spPr>
              <a:xfrm>
                <a:off x="6553166" y="4234676"/>
                <a:ext cx="1113900" cy="691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GB" sz="1050" b="1" i="0" u="none" strike="noStrike" cap="none">
                    <a:solidFill>
                      <a:schemeClr val="lt1"/>
                    </a:solidFill>
                    <a:latin typeface="Calibri"/>
                    <a:ea typeface="Calibri"/>
                    <a:cs typeface="Calibri"/>
                    <a:sym typeface="Calibri"/>
                  </a:rPr>
                  <a:t>Olumlu katılım</a:t>
                </a:r>
                <a:endParaRPr sz="1050" b="0" i="0" u="none" strike="noStrike" cap="none">
                  <a:solidFill>
                    <a:srgbClr val="000000"/>
                  </a:solidFill>
                  <a:latin typeface="Calibri"/>
                  <a:ea typeface="Calibri"/>
                  <a:cs typeface="Calibri"/>
                  <a:sym typeface="Calibri"/>
                </a:endParaRPr>
              </a:p>
            </p:txBody>
          </p:sp>
        </p:grpSp>
        <p:grpSp>
          <p:nvGrpSpPr>
            <p:cNvPr id="152" name="Google Shape;152;p4"/>
            <p:cNvGrpSpPr/>
            <p:nvPr/>
          </p:nvGrpSpPr>
          <p:grpSpPr>
            <a:xfrm>
              <a:off x="5565781" y="5034049"/>
              <a:ext cx="1072500" cy="1517299"/>
              <a:chOff x="4041781" y="4925812"/>
              <a:chExt cx="1072500" cy="1517299"/>
            </a:xfrm>
          </p:grpSpPr>
          <p:sp>
            <p:nvSpPr>
              <p:cNvPr id="153" name="Google Shape;153;p4"/>
              <p:cNvSpPr/>
              <p:nvPr/>
            </p:nvSpPr>
            <p:spPr>
              <a:xfrm rot="-5400000">
                <a:off x="3788874" y="5178719"/>
                <a:ext cx="1517299" cy="1011485"/>
              </a:xfrm>
              <a:prstGeom prst="rightArrowCallout">
                <a:avLst>
                  <a:gd name="adj1" fmla="val 25000"/>
                  <a:gd name="adj2" fmla="val 25000"/>
                  <a:gd name="adj3" fmla="val 25000"/>
                  <a:gd name="adj4" fmla="val 6497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4" name="Google Shape;154;p4"/>
              <p:cNvSpPr txBox="1"/>
              <p:nvPr/>
            </p:nvSpPr>
            <p:spPr>
              <a:xfrm>
                <a:off x="4041781" y="5534126"/>
                <a:ext cx="1072500" cy="6910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GB" sz="1050" b="1" i="0" u="none" strike="noStrike" cap="none">
                    <a:solidFill>
                      <a:schemeClr val="lt1"/>
                    </a:solidFill>
                    <a:latin typeface="Calibri"/>
                    <a:ea typeface="Calibri"/>
                    <a:cs typeface="Calibri"/>
                    <a:sym typeface="Calibri"/>
                  </a:rPr>
                  <a:t>Hayat boyu öğrenme</a:t>
                </a:r>
                <a:endParaRPr sz="1050" b="0" i="0" u="none" strike="noStrike" cap="none">
                  <a:solidFill>
                    <a:srgbClr val="000000"/>
                  </a:solidFill>
                  <a:latin typeface="Calibri"/>
                  <a:ea typeface="Calibri"/>
                  <a:cs typeface="Calibri"/>
                  <a:sym typeface="Calibri"/>
                </a:endParaRPr>
              </a:p>
            </p:txBody>
          </p:sp>
        </p:grpSp>
      </p:grpSp>
      <p:grpSp>
        <p:nvGrpSpPr>
          <p:cNvPr id="155" name="Google Shape;155;p4"/>
          <p:cNvGrpSpPr/>
          <p:nvPr/>
        </p:nvGrpSpPr>
        <p:grpSpPr>
          <a:xfrm>
            <a:off x="2853323" y="5693283"/>
            <a:ext cx="6485353" cy="1221769"/>
            <a:chOff x="2453996" y="5660471"/>
            <a:chExt cx="6804303" cy="1319795"/>
          </a:xfrm>
        </p:grpSpPr>
        <p:pic>
          <p:nvPicPr>
            <p:cNvPr id="156" name="Google Shape;156;p4" descr="A picture containing logo&#10;&#10;Description automatically generated"/>
            <p:cNvPicPr preferRelativeResize="0"/>
            <p:nvPr/>
          </p:nvPicPr>
          <p:blipFill rotWithShape="1">
            <a:blip r:embed="rId3">
              <a:alphaModFix/>
            </a:blip>
            <a:srcRect/>
            <a:stretch/>
          </p:blipFill>
          <p:spPr>
            <a:xfrm>
              <a:off x="2453996" y="5978573"/>
              <a:ext cx="4181603" cy="699767"/>
            </a:xfrm>
            <a:prstGeom prst="rect">
              <a:avLst/>
            </a:prstGeom>
            <a:noFill/>
            <a:ln>
              <a:noFill/>
            </a:ln>
          </p:spPr>
        </p:pic>
        <p:pic>
          <p:nvPicPr>
            <p:cNvPr id="157" name="Google Shape;157;p4" descr="A red logo with a black background&#10;&#10;Description automatically generated"/>
            <p:cNvPicPr preferRelativeResize="0"/>
            <p:nvPr/>
          </p:nvPicPr>
          <p:blipFill rotWithShape="1">
            <a:blip r:embed="rId4">
              <a:alphaModFix/>
            </a:blip>
            <a:srcRect/>
            <a:stretch/>
          </p:blipFill>
          <p:spPr>
            <a:xfrm>
              <a:off x="7550330" y="5660471"/>
              <a:ext cx="1707969" cy="1319795"/>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61"/>
        <p:cNvGrpSpPr/>
        <p:nvPr/>
      </p:nvGrpSpPr>
      <p:grpSpPr>
        <a:xfrm>
          <a:off x="0" y="0"/>
          <a:ext cx="0" cy="0"/>
          <a:chOff x="0" y="0"/>
          <a:chExt cx="0" cy="0"/>
        </a:xfrm>
      </p:grpSpPr>
      <p:sp>
        <p:nvSpPr>
          <p:cNvPr id="162" name="Google Shape;162;p5"/>
          <p:cNvSpPr/>
          <p:nvPr/>
        </p:nvSpPr>
        <p:spPr>
          <a:xfrm>
            <a:off x="0" y="0"/>
            <a:ext cx="12192000" cy="803129"/>
          </a:xfrm>
          <a:prstGeom prst="rect">
            <a:avLst/>
          </a:prstGeom>
          <a:solidFill>
            <a:srgbClr val="93519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Calibri"/>
                <a:ea typeface="Calibri"/>
                <a:cs typeface="Calibri"/>
                <a:sym typeface="Calibri"/>
              </a:rPr>
              <a:t>   Dijital vatandaşlık neden bu kadar önemlidir?</a:t>
            </a:r>
            <a:endParaRPr sz="3000" b="1" i="0" u="none" strike="noStrike" cap="none">
              <a:solidFill>
                <a:schemeClr val="lt1"/>
              </a:solidFill>
              <a:latin typeface="Calibri"/>
              <a:ea typeface="Calibri"/>
              <a:cs typeface="Calibri"/>
              <a:sym typeface="Calibri"/>
            </a:endParaRPr>
          </a:p>
        </p:txBody>
      </p:sp>
      <p:sp>
        <p:nvSpPr>
          <p:cNvPr id="163" name="Google Shape;163;p5"/>
          <p:cNvSpPr txBox="1"/>
          <p:nvPr/>
        </p:nvSpPr>
        <p:spPr>
          <a:xfrm>
            <a:off x="3238442" y="1060806"/>
            <a:ext cx="6151500" cy="2893800"/>
          </a:xfrm>
          <a:prstGeom prst="rect">
            <a:avLst/>
          </a:prstGeom>
          <a:noFill/>
          <a:ln>
            <a:noFill/>
          </a:ln>
        </p:spPr>
        <p:txBody>
          <a:bodyPr spcFirstLastPara="1" wrap="square" lIns="91425" tIns="45700" rIns="91425" bIns="45700" anchor="t" anchorCtr="0">
            <a:spAutoFit/>
          </a:bodyPr>
          <a:lstStyle/>
          <a:p>
            <a:pPr marL="7620" marR="0" lvl="0" indent="-762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Dijital vatandaşlık çocuklara bir dizi yetkinlik kazandırır ve bu onların;</a:t>
            </a:r>
            <a:endParaRPr sz="14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1200"/>
              </a:spcBef>
              <a:spcAft>
                <a:spcPts val="0"/>
              </a:spcAft>
              <a:buClr>
                <a:srgbClr val="93519B"/>
              </a:buClr>
              <a:buSzPts val="1800"/>
              <a:buFont typeface="Noto Sans Symbols"/>
              <a:buChar char="⮚"/>
            </a:pPr>
            <a:r>
              <a:rPr lang="en-GB" sz="1800" b="0" i="0" u="none" strike="noStrike" cap="none">
                <a:solidFill>
                  <a:schemeClr val="dk1"/>
                </a:solidFill>
                <a:latin typeface="Calibri"/>
                <a:ea typeface="Calibri"/>
                <a:cs typeface="Calibri"/>
                <a:sym typeface="Calibri"/>
              </a:rPr>
              <a:t>çevrim içi ortamda ne yapacakları konusunda sorumluluk almalarına,</a:t>
            </a:r>
            <a:endParaRPr sz="14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600"/>
              </a:spcBef>
              <a:spcAft>
                <a:spcPts val="0"/>
              </a:spcAft>
              <a:buClr>
                <a:srgbClr val="93519B"/>
              </a:buClr>
              <a:buSzPts val="1800"/>
              <a:buFont typeface="Noto Sans Symbols"/>
              <a:buChar char="⮚"/>
            </a:pPr>
            <a:r>
              <a:rPr lang="en-GB" sz="1800" b="0" i="0" u="none" strike="noStrike" cap="none">
                <a:solidFill>
                  <a:schemeClr val="dk1"/>
                </a:solidFill>
                <a:latin typeface="Calibri"/>
                <a:ea typeface="Calibri"/>
                <a:cs typeface="Calibri"/>
                <a:sym typeface="Calibri"/>
              </a:rPr>
              <a:t>çevrim içi ortamların olumsuzluklarına karşı daha dirençli olmalarına,</a:t>
            </a:r>
            <a:endParaRPr sz="14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600"/>
              </a:spcBef>
              <a:spcAft>
                <a:spcPts val="0"/>
              </a:spcAft>
              <a:buClr>
                <a:srgbClr val="93519B"/>
              </a:buClr>
              <a:buSzPts val="1800"/>
              <a:buFont typeface="Noto Sans Symbols"/>
              <a:buChar char="⮚"/>
            </a:pPr>
            <a:r>
              <a:rPr lang="en-GB" sz="1800" b="0" i="0" u="none" strike="noStrike" cap="none">
                <a:solidFill>
                  <a:schemeClr val="dk1"/>
                </a:solidFill>
                <a:latin typeface="Calibri"/>
                <a:ea typeface="Calibri"/>
                <a:cs typeface="Calibri"/>
                <a:sym typeface="Calibri"/>
              </a:rPr>
              <a:t>yeni durumlara daha uyumlu ve diğer görüşlere, kültürlere ve uygulamalara daha açık olmalarına yardımcı olacaktır. </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64" name="Google Shape;164;p5"/>
          <p:cNvGrpSpPr/>
          <p:nvPr/>
        </p:nvGrpSpPr>
        <p:grpSpPr>
          <a:xfrm>
            <a:off x="4011741" y="3960222"/>
            <a:ext cx="4833190" cy="1854974"/>
            <a:chOff x="4084320" y="4297178"/>
            <a:chExt cx="4447994" cy="1830627"/>
          </a:xfrm>
        </p:grpSpPr>
        <p:sp>
          <p:nvSpPr>
            <p:cNvPr id="165" name="Google Shape;165;p5"/>
            <p:cNvSpPr/>
            <p:nvPr/>
          </p:nvSpPr>
          <p:spPr>
            <a:xfrm>
              <a:off x="4084320" y="4297178"/>
              <a:ext cx="4224528" cy="1830627"/>
            </a:xfrm>
            <a:prstGeom prst="rect">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66" name="Google Shape;166;p5"/>
            <p:cNvGrpSpPr/>
            <p:nvPr/>
          </p:nvGrpSpPr>
          <p:grpSpPr>
            <a:xfrm>
              <a:off x="4084328" y="4394110"/>
              <a:ext cx="4447986" cy="1649415"/>
              <a:chOff x="4084328" y="4394110"/>
              <a:chExt cx="4447986" cy="1649415"/>
            </a:xfrm>
          </p:grpSpPr>
          <p:grpSp>
            <p:nvGrpSpPr>
              <p:cNvPr id="167" name="Google Shape;167;p5"/>
              <p:cNvGrpSpPr/>
              <p:nvPr/>
            </p:nvGrpSpPr>
            <p:grpSpPr>
              <a:xfrm>
                <a:off x="4184904" y="4394110"/>
                <a:ext cx="1956816" cy="764430"/>
                <a:chOff x="2660904" y="4394110"/>
                <a:chExt cx="1956816" cy="764430"/>
              </a:xfrm>
            </p:grpSpPr>
            <p:sp>
              <p:nvSpPr>
                <p:cNvPr id="168" name="Google Shape;168;p5"/>
                <p:cNvSpPr/>
                <p:nvPr/>
              </p:nvSpPr>
              <p:spPr>
                <a:xfrm>
                  <a:off x="2660904" y="4394110"/>
                  <a:ext cx="1956816" cy="764430"/>
                </a:xfrm>
                <a:prstGeom prst="rect">
                  <a:avLst/>
                </a:prstGeom>
                <a:solidFill>
                  <a:srgbClr val="E5DFEC"/>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9" name="Google Shape;169;p5"/>
                <p:cNvSpPr txBox="1"/>
                <p:nvPr/>
              </p:nvSpPr>
              <p:spPr>
                <a:xfrm>
                  <a:off x="2743200" y="4453159"/>
                  <a:ext cx="1874400" cy="51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Calibri"/>
                      <a:ea typeface="Calibri"/>
                      <a:cs typeface="Calibri"/>
                      <a:sym typeface="Calibri"/>
                    </a:rPr>
                    <a:t>Bağımsız bir şekilde öğrenebilmek</a:t>
                  </a:r>
                  <a:endParaRPr sz="1400" b="0" i="0" u="none" strike="noStrike" cap="none">
                    <a:solidFill>
                      <a:srgbClr val="000000"/>
                    </a:solidFill>
                    <a:latin typeface="Calibri"/>
                    <a:ea typeface="Calibri"/>
                    <a:cs typeface="Calibri"/>
                    <a:sym typeface="Calibri"/>
                  </a:endParaRPr>
                </a:p>
              </p:txBody>
            </p:sp>
          </p:grpSp>
          <p:grpSp>
            <p:nvGrpSpPr>
              <p:cNvPr id="170" name="Google Shape;170;p5"/>
              <p:cNvGrpSpPr/>
              <p:nvPr/>
            </p:nvGrpSpPr>
            <p:grpSpPr>
              <a:xfrm>
                <a:off x="6240780" y="4394110"/>
                <a:ext cx="1956816" cy="764430"/>
                <a:chOff x="4716780" y="4394110"/>
                <a:chExt cx="1956816" cy="764430"/>
              </a:xfrm>
            </p:grpSpPr>
            <p:sp>
              <p:nvSpPr>
                <p:cNvPr id="171" name="Google Shape;171;p5"/>
                <p:cNvSpPr/>
                <p:nvPr/>
              </p:nvSpPr>
              <p:spPr>
                <a:xfrm>
                  <a:off x="4716780" y="4394110"/>
                  <a:ext cx="1956816" cy="764430"/>
                </a:xfrm>
                <a:prstGeom prst="rect">
                  <a:avLst/>
                </a:prstGeom>
                <a:solidFill>
                  <a:srgbClr val="CFE5FF"/>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 name="Google Shape;172;p5"/>
                <p:cNvSpPr txBox="1"/>
                <p:nvPr/>
              </p:nvSpPr>
              <p:spPr>
                <a:xfrm>
                  <a:off x="4789932" y="4452198"/>
                  <a:ext cx="1874400" cy="51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Calibri"/>
                      <a:ea typeface="Calibri"/>
                      <a:cs typeface="Calibri"/>
                      <a:sym typeface="Calibri"/>
                    </a:rPr>
                    <a:t>Sağlam değerlere sahip olmak </a:t>
                  </a:r>
                  <a:endParaRPr sz="1400" b="0" i="0" u="none" strike="noStrike" cap="none">
                    <a:solidFill>
                      <a:srgbClr val="000000"/>
                    </a:solidFill>
                    <a:latin typeface="Calibri"/>
                    <a:ea typeface="Calibri"/>
                    <a:cs typeface="Calibri"/>
                    <a:sym typeface="Calibri"/>
                  </a:endParaRPr>
                </a:p>
              </p:txBody>
            </p:sp>
          </p:grpSp>
          <p:grpSp>
            <p:nvGrpSpPr>
              <p:cNvPr id="173" name="Google Shape;173;p5"/>
              <p:cNvGrpSpPr/>
              <p:nvPr/>
            </p:nvGrpSpPr>
            <p:grpSpPr>
              <a:xfrm>
                <a:off x="6240781" y="4960583"/>
                <a:ext cx="2291533" cy="1059321"/>
                <a:chOff x="4716780" y="4960582"/>
                <a:chExt cx="2291533" cy="1059321"/>
              </a:xfrm>
            </p:grpSpPr>
            <p:sp>
              <p:nvSpPr>
                <p:cNvPr id="174" name="Google Shape;174;p5"/>
                <p:cNvSpPr txBox="1"/>
                <p:nvPr/>
              </p:nvSpPr>
              <p:spPr>
                <a:xfrm>
                  <a:off x="4995913" y="4960582"/>
                  <a:ext cx="2012400" cy="303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5" name="Google Shape;175;p5"/>
                <p:cNvSpPr/>
                <p:nvPr/>
              </p:nvSpPr>
              <p:spPr>
                <a:xfrm>
                  <a:off x="4716780" y="5255473"/>
                  <a:ext cx="1956816" cy="764430"/>
                </a:xfrm>
                <a:prstGeom prst="rect">
                  <a:avLst/>
                </a:prstGeom>
                <a:solidFill>
                  <a:srgbClr val="FDE9D8"/>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176" name="Google Shape;176;p5"/>
              <p:cNvGrpSpPr/>
              <p:nvPr/>
            </p:nvGrpSpPr>
            <p:grpSpPr>
              <a:xfrm>
                <a:off x="4084328" y="5255474"/>
                <a:ext cx="2057400" cy="788051"/>
                <a:chOff x="2560328" y="5255473"/>
                <a:chExt cx="2057400" cy="788051"/>
              </a:xfrm>
            </p:grpSpPr>
            <p:sp>
              <p:nvSpPr>
                <p:cNvPr id="177" name="Google Shape;177;p5"/>
                <p:cNvSpPr/>
                <p:nvPr/>
              </p:nvSpPr>
              <p:spPr>
                <a:xfrm>
                  <a:off x="2660904" y="5255473"/>
                  <a:ext cx="1956816" cy="764430"/>
                </a:xfrm>
                <a:prstGeom prst="rect">
                  <a:avLst/>
                </a:prstGeom>
                <a:solidFill>
                  <a:srgbClr val="D3FFE7"/>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8" name="Google Shape;178;p5"/>
                <p:cNvSpPr txBox="1"/>
                <p:nvPr/>
              </p:nvSpPr>
              <p:spPr>
                <a:xfrm>
                  <a:off x="2560328" y="5314524"/>
                  <a:ext cx="2057400" cy="729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Calibri"/>
                      <a:ea typeface="Calibri"/>
                      <a:cs typeface="Calibri"/>
                      <a:sym typeface="Calibri"/>
                    </a:rPr>
                    <a:t>Bir düşünür olmanın yanı sıra harekete geçen  bir eylemci olmak</a:t>
                  </a:r>
                  <a:endParaRPr sz="1400" b="0" i="0" u="none" strike="noStrike" cap="none">
                    <a:solidFill>
                      <a:srgbClr val="000000"/>
                    </a:solidFill>
                    <a:latin typeface="Calibri"/>
                    <a:ea typeface="Calibri"/>
                    <a:cs typeface="Calibri"/>
                    <a:sym typeface="Calibri"/>
                  </a:endParaRPr>
                </a:p>
              </p:txBody>
            </p:sp>
          </p:grpSp>
        </p:grpSp>
        <p:sp>
          <p:nvSpPr>
            <p:cNvPr id="179" name="Google Shape;179;p5"/>
            <p:cNvSpPr txBox="1"/>
            <p:nvPr/>
          </p:nvSpPr>
          <p:spPr>
            <a:xfrm>
              <a:off x="6281928" y="5314526"/>
              <a:ext cx="1874400" cy="51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Calibri"/>
                  <a:ea typeface="Calibri"/>
                  <a:cs typeface="Calibri"/>
                  <a:sym typeface="Calibri"/>
                </a:rPr>
                <a:t>Başkalarıyla anlamlı etkileşimlere geçmek</a:t>
              </a:r>
              <a:endParaRPr sz="1400" b="0" i="0" u="none" strike="noStrike" cap="none">
                <a:solidFill>
                  <a:srgbClr val="000000"/>
                </a:solidFill>
                <a:latin typeface="Calibri"/>
                <a:ea typeface="Calibri"/>
                <a:cs typeface="Calibri"/>
                <a:sym typeface="Calibri"/>
              </a:endParaRPr>
            </a:p>
          </p:txBody>
        </p:sp>
      </p:grpSp>
      <p:pic>
        <p:nvPicPr>
          <p:cNvPr id="180" name="Google Shape;180;p5" descr="Tools with solid fill"/>
          <p:cNvPicPr preferRelativeResize="0"/>
          <p:nvPr/>
        </p:nvPicPr>
        <p:blipFill rotWithShape="1">
          <a:blip r:embed="rId3">
            <a:alphaModFix/>
          </a:blip>
          <a:srcRect/>
          <a:stretch/>
        </p:blipFill>
        <p:spPr>
          <a:xfrm>
            <a:off x="1886580" y="1060806"/>
            <a:ext cx="720000" cy="720000"/>
          </a:xfrm>
          <a:prstGeom prst="rect">
            <a:avLst/>
          </a:prstGeom>
          <a:noFill/>
          <a:ln>
            <a:noFill/>
          </a:ln>
        </p:spPr>
      </p:pic>
      <p:pic>
        <p:nvPicPr>
          <p:cNvPr id="181" name="Google Shape;181;p5" descr="Gears with solid fill"/>
          <p:cNvPicPr preferRelativeResize="0"/>
          <p:nvPr/>
        </p:nvPicPr>
        <p:blipFill rotWithShape="1">
          <a:blip r:embed="rId4">
            <a:alphaModFix/>
          </a:blip>
          <a:srcRect/>
          <a:stretch/>
        </p:blipFill>
        <p:spPr>
          <a:xfrm>
            <a:off x="2649368" y="1060806"/>
            <a:ext cx="720000" cy="720000"/>
          </a:xfrm>
          <a:prstGeom prst="rect">
            <a:avLst/>
          </a:prstGeom>
          <a:noFill/>
          <a:ln>
            <a:noFill/>
          </a:ln>
        </p:spPr>
      </p:pic>
      <p:pic>
        <p:nvPicPr>
          <p:cNvPr id="182" name="Google Shape;182;p5" descr="Brain in head with solid fill"/>
          <p:cNvPicPr preferRelativeResize="0"/>
          <p:nvPr/>
        </p:nvPicPr>
        <p:blipFill rotWithShape="1">
          <a:blip r:embed="rId5">
            <a:alphaModFix/>
          </a:blip>
          <a:srcRect/>
          <a:stretch/>
        </p:blipFill>
        <p:spPr>
          <a:xfrm>
            <a:off x="9389988" y="2347204"/>
            <a:ext cx="576000" cy="576000"/>
          </a:xfrm>
          <a:prstGeom prst="rect">
            <a:avLst/>
          </a:prstGeom>
          <a:noFill/>
          <a:ln>
            <a:noFill/>
          </a:ln>
        </p:spPr>
      </p:pic>
      <p:pic>
        <p:nvPicPr>
          <p:cNvPr id="184" name="Google Shape;184;p5" descr="Magnifying glass with solid fill"/>
          <p:cNvPicPr preferRelativeResize="0"/>
          <p:nvPr/>
        </p:nvPicPr>
        <p:blipFill rotWithShape="1">
          <a:blip r:embed="rId6">
            <a:alphaModFix/>
          </a:blip>
          <a:srcRect/>
          <a:stretch/>
        </p:blipFill>
        <p:spPr>
          <a:xfrm>
            <a:off x="9341562" y="1780806"/>
            <a:ext cx="592150" cy="576000"/>
          </a:xfrm>
          <a:prstGeom prst="rect">
            <a:avLst/>
          </a:prstGeom>
          <a:noFill/>
          <a:ln>
            <a:noFill/>
          </a:ln>
        </p:spPr>
      </p:pic>
      <p:grpSp>
        <p:nvGrpSpPr>
          <p:cNvPr id="185" name="Google Shape;185;p5"/>
          <p:cNvGrpSpPr/>
          <p:nvPr/>
        </p:nvGrpSpPr>
        <p:grpSpPr>
          <a:xfrm>
            <a:off x="2853323" y="5693283"/>
            <a:ext cx="6485353" cy="1221769"/>
            <a:chOff x="2453996" y="5660471"/>
            <a:chExt cx="6804303" cy="1319795"/>
          </a:xfrm>
        </p:grpSpPr>
        <p:pic>
          <p:nvPicPr>
            <p:cNvPr id="186" name="Google Shape;186;p5" descr="A picture containing logo&#10;&#10;Description automatically generated"/>
            <p:cNvPicPr preferRelativeResize="0"/>
            <p:nvPr/>
          </p:nvPicPr>
          <p:blipFill rotWithShape="1">
            <a:blip r:embed="rId7">
              <a:alphaModFix/>
            </a:blip>
            <a:srcRect/>
            <a:stretch/>
          </p:blipFill>
          <p:spPr>
            <a:xfrm>
              <a:off x="2453996" y="5978573"/>
              <a:ext cx="4181603" cy="699767"/>
            </a:xfrm>
            <a:prstGeom prst="rect">
              <a:avLst/>
            </a:prstGeom>
            <a:noFill/>
            <a:ln>
              <a:noFill/>
            </a:ln>
          </p:spPr>
        </p:pic>
        <p:pic>
          <p:nvPicPr>
            <p:cNvPr id="187" name="Google Shape;187;p5" descr="A red logo with a black background&#10;&#10;Description automatically generated"/>
            <p:cNvPicPr preferRelativeResize="0"/>
            <p:nvPr/>
          </p:nvPicPr>
          <p:blipFill rotWithShape="1">
            <a:blip r:embed="rId8">
              <a:alphaModFix/>
            </a:blip>
            <a:srcRect/>
            <a:stretch/>
          </p:blipFill>
          <p:spPr>
            <a:xfrm>
              <a:off x="7550330" y="5660471"/>
              <a:ext cx="1707969" cy="1319795"/>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3">
                                            <p:txEl>
                                              <p:pRg st="0" end="0"/>
                                            </p:txEl>
                                          </p:spTgt>
                                        </p:tgtEl>
                                        <p:attrNameLst>
                                          <p:attrName>style.visibility</p:attrName>
                                        </p:attrNameLst>
                                      </p:cBhvr>
                                      <p:to>
                                        <p:strVal val="visible"/>
                                      </p:to>
                                    </p:set>
                                    <p:animEffect transition="in" filter="fade">
                                      <p:cBhvr>
                                        <p:cTn id="7" dur="500"/>
                                        <p:tgtEl>
                                          <p:spTgt spid="16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3">
                                            <p:txEl>
                                              <p:pRg st="1" end="1"/>
                                            </p:txEl>
                                          </p:spTgt>
                                        </p:tgtEl>
                                        <p:attrNameLst>
                                          <p:attrName>style.visibility</p:attrName>
                                        </p:attrNameLst>
                                      </p:cBhvr>
                                      <p:to>
                                        <p:strVal val="visible"/>
                                      </p:to>
                                    </p:set>
                                    <p:animEffect transition="in" filter="fade">
                                      <p:cBhvr>
                                        <p:cTn id="10" dur="500"/>
                                        <p:tgtEl>
                                          <p:spTgt spid="16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3">
                                            <p:txEl>
                                              <p:pRg st="2" end="2"/>
                                            </p:txEl>
                                          </p:spTgt>
                                        </p:tgtEl>
                                        <p:attrNameLst>
                                          <p:attrName>style.visibility</p:attrName>
                                        </p:attrNameLst>
                                      </p:cBhvr>
                                      <p:to>
                                        <p:strVal val="visible"/>
                                      </p:to>
                                    </p:set>
                                    <p:animEffect transition="in" filter="fade">
                                      <p:cBhvr>
                                        <p:cTn id="13" dur="500"/>
                                        <p:tgtEl>
                                          <p:spTgt spid="16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3">
                                            <p:txEl>
                                              <p:pRg st="3" end="3"/>
                                            </p:txEl>
                                          </p:spTgt>
                                        </p:tgtEl>
                                        <p:attrNameLst>
                                          <p:attrName>style.visibility</p:attrName>
                                        </p:attrNameLst>
                                      </p:cBhvr>
                                      <p:to>
                                        <p:strVal val="visible"/>
                                      </p:to>
                                    </p:set>
                                    <p:animEffect transition="in" filter="fade">
                                      <p:cBhvr>
                                        <p:cTn id="16" dur="500"/>
                                        <p:tgtEl>
                                          <p:spTgt spid="16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63">
                                            <p:txEl>
                                              <p:pRg st="4" end="4"/>
                                            </p:txEl>
                                          </p:spTgt>
                                        </p:tgtEl>
                                        <p:attrNameLst>
                                          <p:attrName>style.visibility</p:attrName>
                                        </p:attrNameLst>
                                      </p:cBhvr>
                                      <p:to>
                                        <p:strVal val="visible"/>
                                      </p:to>
                                    </p:set>
                                    <p:animEffect transition="in" filter="fade">
                                      <p:cBhvr>
                                        <p:cTn id="19" dur="500"/>
                                        <p:tgtEl>
                                          <p:spTgt spid="16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62"/>
                                        </p:tgtEl>
                                        <p:attrNameLst>
                                          <p:attrName>style.visibility</p:attrName>
                                        </p:attrNameLst>
                                      </p:cBhvr>
                                      <p:to>
                                        <p:strVal val="visible"/>
                                      </p:to>
                                    </p:set>
                                    <p:animEffect transition="in" filter="fade">
                                      <p:cBhvr>
                                        <p:cTn id="22" dur="1000"/>
                                        <p:tgtEl>
                                          <p:spTgt spid="162"/>
                                        </p:tgtEl>
                                      </p:cBhvr>
                                    </p:animEffect>
                                  </p:childTnLst>
                                </p:cTn>
                              </p:par>
                              <p:par>
                                <p:cTn id="23" presetID="10" presetClass="entr" presetSubtype="0" fill="hold" nodeType="withEffect">
                                  <p:stCondLst>
                                    <p:cond delay="0"/>
                                  </p:stCondLst>
                                  <p:childTnLst>
                                    <p:set>
                                      <p:cBhvr>
                                        <p:cTn id="24" dur="1" fill="hold">
                                          <p:stCondLst>
                                            <p:cond delay="0"/>
                                          </p:stCondLst>
                                        </p:cTn>
                                        <p:tgtEl>
                                          <p:spTgt spid="163"/>
                                        </p:tgtEl>
                                        <p:attrNameLst>
                                          <p:attrName>style.visibility</p:attrName>
                                        </p:attrNameLst>
                                      </p:cBhvr>
                                      <p:to>
                                        <p:strVal val="visible"/>
                                      </p:to>
                                    </p:set>
                                    <p:animEffect transition="in" filter="fade">
                                      <p:cBhvr>
                                        <p:cTn id="25" dur="1000"/>
                                        <p:tgtEl>
                                          <p:spTgt spid="163"/>
                                        </p:tgtEl>
                                      </p:cBhvr>
                                    </p:animEffect>
                                  </p:childTnLst>
                                </p:cTn>
                              </p:par>
                              <p:par>
                                <p:cTn id="26" presetID="10" presetClass="entr" presetSubtype="0" fill="hold" nodeType="withEffect">
                                  <p:stCondLst>
                                    <p:cond delay="0"/>
                                  </p:stCondLst>
                                  <p:childTnLst>
                                    <p:set>
                                      <p:cBhvr>
                                        <p:cTn id="27" dur="1" fill="hold">
                                          <p:stCondLst>
                                            <p:cond delay="0"/>
                                          </p:stCondLst>
                                        </p:cTn>
                                        <p:tgtEl>
                                          <p:spTgt spid="182"/>
                                        </p:tgtEl>
                                        <p:attrNameLst>
                                          <p:attrName>style.visibility</p:attrName>
                                        </p:attrNameLst>
                                      </p:cBhvr>
                                      <p:to>
                                        <p:strVal val="visible"/>
                                      </p:to>
                                    </p:set>
                                    <p:animEffect transition="in" filter="fade">
                                      <p:cBhvr>
                                        <p:cTn id="28"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92"/>
        <p:cNvGrpSpPr/>
        <p:nvPr/>
      </p:nvGrpSpPr>
      <p:grpSpPr>
        <a:xfrm>
          <a:off x="0" y="0"/>
          <a:ext cx="0" cy="0"/>
          <a:chOff x="0" y="0"/>
          <a:chExt cx="0" cy="0"/>
        </a:xfrm>
      </p:grpSpPr>
      <p:sp>
        <p:nvSpPr>
          <p:cNvPr id="193" name="Google Shape;193;p36"/>
          <p:cNvSpPr/>
          <p:nvPr/>
        </p:nvSpPr>
        <p:spPr>
          <a:xfrm>
            <a:off x="0" y="-4015"/>
            <a:ext cx="12192000" cy="757989"/>
          </a:xfrm>
          <a:prstGeom prst="rect">
            <a:avLst/>
          </a:prstGeom>
          <a:solidFill>
            <a:srgbClr val="93519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600"/>
              <a:buFont typeface="Arial"/>
              <a:buNone/>
            </a:pPr>
            <a:r>
              <a:rPr lang="en-GB" sz="2600" b="1" i="0" u="none" strike="noStrike" cap="none">
                <a:solidFill>
                  <a:schemeClr val="lt1"/>
                </a:solidFill>
                <a:latin typeface="Arial"/>
                <a:ea typeface="Arial"/>
                <a:cs typeface="Arial"/>
                <a:sym typeface="Arial"/>
              </a:rPr>
              <a:t> Farklı çevrim içi faaliyetler için farklı yetkinlikler</a:t>
            </a:r>
            <a:endParaRPr sz="2600" b="1" i="0" u="none" strike="noStrike" cap="none">
              <a:solidFill>
                <a:schemeClr val="lt1"/>
              </a:solidFill>
              <a:latin typeface="Arial"/>
              <a:ea typeface="Arial"/>
              <a:cs typeface="Arial"/>
              <a:sym typeface="Arial"/>
            </a:endParaRPr>
          </a:p>
        </p:txBody>
      </p:sp>
      <p:grpSp>
        <p:nvGrpSpPr>
          <p:cNvPr id="194" name="Google Shape;194;p36"/>
          <p:cNvGrpSpPr/>
          <p:nvPr/>
        </p:nvGrpSpPr>
        <p:grpSpPr>
          <a:xfrm>
            <a:off x="1955885" y="938039"/>
            <a:ext cx="8517156" cy="4340376"/>
            <a:chOff x="1908685" y="911985"/>
            <a:chExt cx="8878512" cy="5641980"/>
          </a:xfrm>
        </p:grpSpPr>
        <p:grpSp>
          <p:nvGrpSpPr>
            <p:cNvPr id="195" name="Google Shape;195;p36"/>
            <p:cNvGrpSpPr/>
            <p:nvPr/>
          </p:nvGrpSpPr>
          <p:grpSpPr>
            <a:xfrm>
              <a:off x="4603723" y="911985"/>
              <a:ext cx="2633724" cy="2783881"/>
              <a:chOff x="1383565" y="83463"/>
              <a:chExt cx="2633724" cy="2783881"/>
            </a:xfrm>
          </p:grpSpPr>
          <p:sp>
            <p:nvSpPr>
              <p:cNvPr id="196" name="Google Shape;196;p36"/>
              <p:cNvSpPr/>
              <p:nvPr/>
            </p:nvSpPr>
            <p:spPr>
              <a:xfrm>
                <a:off x="1666045" y="183169"/>
                <a:ext cx="2311800" cy="802800"/>
              </a:xfrm>
              <a:prstGeom prst="ellipse">
                <a:avLst/>
              </a:prstGeom>
              <a:solidFill>
                <a:srgbClr val="C0CCE1">
                  <a:alpha val="4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36"/>
              <p:cNvSpPr/>
              <p:nvPr/>
            </p:nvSpPr>
            <p:spPr>
              <a:xfrm>
                <a:off x="2538906" y="2082408"/>
                <a:ext cx="447900" cy="286800"/>
              </a:xfrm>
              <a:prstGeom prst="downArrow">
                <a:avLst>
                  <a:gd name="adj1" fmla="val 50000"/>
                  <a:gd name="adj2" fmla="val 50000"/>
                </a:avLst>
              </a:prstGeom>
              <a:gradFill>
                <a:gsLst>
                  <a:gs pos="0">
                    <a:srgbClr val="CCDEFB"/>
                  </a:gs>
                  <a:gs pos="35000">
                    <a:srgbClr val="DAE7FC"/>
                  </a:gs>
                  <a:gs pos="100000">
                    <a:srgbClr val="F0F7FE"/>
                  </a:gs>
                </a:gsLst>
                <a:lin ang="16200000" scaled="0"/>
              </a:gradFill>
              <a:ln w="9525" cap="flat" cmpd="sng">
                <a:solidFill>
                  <a:schemeClr val="lt1"/>
                </a:solidFill>
                <a:prstDash val="solid"/>
                <a:round/>
                <a:headEnd type="none" w="sm" len="sm"/>
                <a:tailEnd type="none" w="sm" len="sm"/>
              </a:ln>
              <a:effectLst>
                <a:outerShdw blurRad="40000" dist="20000" dir="5400000" rotWithShape="0">
                  <a:srgbClr val="000000">
                    <a:alpha val="3529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36"/>
              <p:cNvSpPr/>
              <p:nvPr/>
            </p:nvSpPr>
            <p:spPr>
              <a:xfrm>
                <a:off x="1383565" y="2329717"/>
                <a:ext cx="2150508" cy="53762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36"/>
              <p:cNvSpPr txBox="1"/>
              <p:nvPr/>
            </p:nvSpPr>
            <p:spPr>
              <a:xfrm>
                <a:off x="1383565" y="2329717"/>
                <a:ext cx="2150508" cy="537627"/>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Clr>
                    <a:srgbClr val="000000"/>
                  </a:buClr>
                  <a:buSzPts val="2000"/>
                  <a:buFont typeface="Arial"/>
                  <a:buNone/>
                </a:pPr>
                <a:endParaRPr sz="2000" b="0" i="0" u="none" strike="noStrike" cap="none">
                  <a:solidFill>
                    <a:srgbClr val="000000"/>
                  </a:solidFill>
                  <a:latin typeface="Open Sans"/>
                  <a:ea typeface="Open Sans"/>
                  <a:cs typeface="Open Sans"/>
                  <a:sym typeface="Open Sans"/>
                </a:endParaRPr>
              </a:p>
            </p:txBody>
          </p:sp>
          <p:sp>
            <p:nvSpPr>
              <p:cNvPr id="200" name="Google Shape;200;p36"/>
              <p:cNvSpPr/>
              <p:nvPr/>
            </p:nvSpPr>
            <p:spPr>
              <a:xfrm>
                <a:off x="2418724" y="869704"/>
                <a:ext cx="806400" cy="806400"/>
              </a:xfrm>
              <a:prstGeom prst="ellipse">
                <a:avLst/>
              </a:prstGeom>
              <a:gradFill>
                <a:gsLst>
                  <a:gs pos="0">
                    <a:srgbClr val="9FC3FF"/>
                  </a:gs>
                  <a:gs pos="35000">
                    <a:srgbClr val="BDD5FF"/>
                  </a:gs>
                  <a:gs pos="100000">
                    <a:srgbClr val="E4EEFF"/>
                  </a:gs>
                </a:gsLst>
                <a:lin ang="16200000" scaled="0"/>
              </a:gradFill>
              <a:ln>
                <a:noFill/>
              </a:ln>
              <a:effectLst>
                <a:outerShdw blurRad="40000" dist="20000" dir="5400000" rotWithShape="0">
                  <a:srgbClr val="000000">
                    <a:alpha val="3529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36"/>
              <p:cNvSpPr txBox="1"/>
              <p:nvPr/>
            </p:nvSpPr>
            <p:spPr>
              <a:xfrm>
                <a:off x="2418748" y="987772"/>
                <a:ext cx="688200" cy="570300"/>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Dijital Etkinlik</a:t>
                </a:r>
                <a:endParaRPr sz="1400" b="0" i="0" u="none" strike="noStrike" cap="none">
                  <a:solidFill>
                    <a:schemeClr val="dk1"/>
                  </a:solidFill>
                  <a:latin typeface="Arial"/>
                  <a:ea typeface="Arial"/>
                  <a:cs typeface="Arial"/>
                  <a:sym typeface="Arial"/>
                </a:endParaRPr>
              </a:p>
            </p:txBody>
          </p:sp>
          <p:sp>
            <p:nvSpPr>
              <p:cNvPr id="202" name="Google Shape;202;p36"/>
              <p:cNvSpPr/>
              <p:nvPr/>
            </p:nvSpPr>
            <p:spPr>
              <a:xfrm>
                <a:off x="1969030" y="181356"/>
                <a:ext cx="806400" cy="806400"/>
              </a:xfrm>
              <a:prstGeom prst="ellipse">
                <a:avLst/>
              </a:prstGeom>
              <a:gradFill>
                <a:gsLst>
                  <a:gs pos="0">
                    <a:srgbClr val="9FC3FF"/>
                  </a:gs>
                  <a:gs pos="35000">
                    <a:srgbClr val="BDD5FF"/>
                  </a:gs>
                  <a:gs pos="100000">
                    <a:srgbClr val="E4EEFF"/>
                  </a:gs>
                </a:gsLst>
                <a:lin ang="16200000" scaled="0"/>
              </a:gradFill>
              <a:ln>
                <a:noFill/>
              </a:ln>
              <a:effectLst>
                <a:outerShdw blurRad="40000" dist="20000" dir="5400000" rotWithShape="0">
                  <a:srgbClr val="000000">
                    <a:alpha val="3529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36"/>
              <p:cNvSpPr txBox="1"/>
              <p:nvPr/>
            </p:nvSpPr>
            <p:spPr>
              <a:xfrm>
                <a:off x="1969061" y="299452"/>
                <a:ext cx="806400" cy="570300"/>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Dijital Etkinlik</a:t>
                </a:r>
                <a:endParaRPr sz="1400" b="0" i="0" u="none" strike="noStrike" cap="none">
                  <a:solidFill>
                    <a:schemeClr val="dk1"/>
                  </a:solidFill>
                  <a:latin typeface="Arial"/>
                  <a:ea typeface="Arial"/>
                  <a:cs typeface="Arial"/>
                  <a:sym typeface="Arial"/>
                </a:endParaRPr>
              </a:p>
            </p:txBody>
          </p:sp>
          <p:sp>
            <p:nvSpPr>
              <p:cNvPr id="204" name="Google Shape;204;p36"/>
              <p:cNvSpPr/>
              <p:nvPr/>
            </p:nvSpPr>
            <p:spPr>
              <a:xfrm>
                <a:off x="2775461" y="181375"/>
                <a:ext cx="806400" cy="806400"/>
              </a:xfrm>
              <a:prstGeom prst="ellipse">
                <a:avLst/>
              </a:prstGeom>
              <a:gradFill>
                <a:gsLst>
                  <a:gs pos="0">
                    <a:srgbClr val="9FC3FF"/>
                  </a:gs>
                  <a:gs pos="35000">
                    <a:srgbClr val="BDD5FF"/>
                  </a:gs>
                  <a:gs pos="100000">
                    <a:srgbClr val="E4EEFF"/>
                  </a:gs>
                </a:gsLst>
                <a:lin ang="16200000" scaled="0"/>
              </a:gradFill>
              <a:ln>
                <a:noFill/>
              </a:ln>
              <a:effectLst>
                <a:outerShdw blurRad="40000" dist="20000" dir="5400000" rotWithShape="0">
                  <a:srgbClr val="000000">
                    <a:alpha val="3529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36"/>
              <p:cNvSpPr txBox="1"/>
              <p:nvPr/>
            </p:nvSpPr>
            <p:spPr>
              <a:xfrm>
                <a:off x="2775482" y="299436"/>
                <a:ext cx="806400" cy="570300"/>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Dijital Etkinlik</a:t>
                </a:r>
                <a:endParaRPr sz="1400" b="0" i="0" u="none" strike="noStrike" cap="none">
                  <a:solidFill>
                    <a:schemeClr val="dk1"/>
                  </a:solidFill>
                  <a:latin typeface="Arial"/>
                  <a:ea typeface="Arial"/>
                  <a:cs typeface="Arial"/>
                  <a:sym typeface="Arial"/>
                </a:endParaRPr>
              </a:p>
            </p:txBody>
          </p:sp>
          <p:sp>
            <p:nvSpPr>
              <p:cNvPr id="206" name="Google Shape;206;p36"/>
              <p:cNvSpPr/>
              <p:nvPr/>
            </p:nvSpPr>
            <p:spPr>
              <a:xfrm>
                <a:off x="1508389" y="83463"/>
                <a:ext cx="2508900" cy="2007000"/>
              </a:xfrm>
              <a:custGeom>
                <a:avLst/>
                <a:gdLst/>
                <a:ahLst/>
                <a:cxnLst/>
                <a:rect l="l" t="t" r="r" b="b"/>
                <a:pathLst>
                  <a:path w="120000" h="120000" extrusionOk="0">
                    <a:moveTo>
                      <a:pt x="584" y="34175"/>
                    </a:moveTo>
                    <a:lnTo>
                      <a:pt x="584" y="34175"/>
                    </a:lnTo>
                    <a:cubicBezTo>
                      <a:pt x="-2679" y="22567"/>
                      <a:pt x="7879" y="11072"/>
                      <a:pt x="27615" y="4745"/>
                    </a:cubicBezTo>
                    <a:cubicBezTo>
                      <a:pt x="47351" y="-1582"/>
                      <a:pt x="72649" y="-1582"/>
                      <a:pt x="92385" y="4745"/>
                    </a:cubicBezTo>
                    <a:cubicBezTo>
                      <a:pt x="112121" y="11072"/>
                      <a:pt x="122679" y="22567"/>
                      <a:pt x="119416" y="34175"/>
                    </a:cubicBezTo>
                    <a:lnTo>
                      <a:pt x="74854" y="113544"/>
                    </a:lnTo>
                    <a:cubicBezTo>
                      <a:pt x="73813" y="117246"/>
                      <a:pt x="67478" y="120000"/>
                      <a:pt x="60000" y="120000"/>
                    </a:cubicBezTo>
                    <a:cubicBezTo>
                      <a:pt x="52522" y="120000"/>
                      <a:pt x="46187" y="117246"/>
                      <a:pt x="45146" y="113544"/>
                    </a:cubicBezTo>
                    <a:close/>
                    <a:moveTo>
                      <a:pt x="4134" y="30000"/>
                    </a:moveTo>
                    <a:lnTo>
                      <a:pt x="4134" y="30000"/>
                    </a:lnTo>
                    <a:cubicBezTo>
                      <a:pt x="4134" y="43255"/>
                      <a:pt x="29146" y="54000"/>
                      <a:pt x="60000" y="54000"/>
                    </a:cubicBezTo>
                    <a:cubicBezTo>
                      <a:pt x="90854" y="54000"/>
                      <a:pt x="115866" y="43255"/>
                      <a:pt x="115866" y="30000"/>
                    </a:cubicBezTo>
                    <a:cubicBezTo>
                      <a:pt x="115866" y="16745"/>
                      <a:pt x="90854" y="6000"/>
                      <a:pt x="60000" y="6000"/>
                    </a:cubicBezTo>
                    <a:cubicBezTo>
                      <a:pt x="29146" y="6000"/>
                      <a:pt x="4134" y="16745"/>
                      <a:pt x="4134" y="30000"/>
                    </a:cubicBezTo>
                    <a:close/>
                  </a:path>
                </a:pathLst>
              </a:custGeom>
              <a:solidFill>
                <a:schemeClr val="lt1">
                  <a:alpha val="40000"/>
                </a:scheme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7" name="Google Shape;207;p36"/>
            <p:cNvGrpSpPr/>
            <p:nvPr/>
          </p:nvGrpSpPr>
          <p:grpSpPr>
            <a:xfrm>
              <a:off x="4582262" y="4033965"/>
              <a:ext cx="2727272" cy="2520000"/>
              <a:chOff x="3258962" y="4641227"/>
              <a:chExt cx="2337662" cy="2160000"/>
            </a:xfrm>
          </p:grpSpPr>
          <p:pic>
            <p:nvPicPr>
              <p:cNvPr id="208" name="Google Shape;208;p36"/>
              <p:cNvPicPr preferRelativeResize="0"/>
              <p:nvPr/>
            </p:nvPicPr>
            <p:blipFill rotWithShape="1">
              <a:blip r:embed="rId3">
                <a:alphaModFix/>
              </a:blip>
              <a:srcRect/>
              <a:stretch/>
            </p:blipFill>
            <p:spPr>
              <a:xfrm>
                <a:off x="3258962" y="4641227"/>
                <a:ext cx="2337662" cy="2160000"/>
              </a:xfrm>
              <a:prstGeom prst="rect">
                <a:avLst/>
              </a:prstGeom>
              <a:noFill/>
              <a:ln>
                <a:noFill/>
              </a:ln>
            </p:spPr>
          </p:pic>
          <p:sp>
            <p:nvSpPr>
              <p:cNvPr id="209" name="Google Shape;209;p36"/>
              <p:cNvSpPr/>
              <p:nvPr/>
            </p:nvSpPr>
            <p:spPr>
              <a:xfrm>
                <a:off x="3258962" y="4672359"/>
                <a:ext cx="1078863" cy="1020988"/>
              </a:xfrm>
              <a:prstGeom prst="ellipse">
                <a:avLst/>
              </a:prstGeom>
              <a:solidFill>
                <a:srgbClr val="E94E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Arial"/>
                    <a:ea typeface="Arial"/>
                    <a:cs typeface="Arial"/>
                    <a:sym typeface="Arial"/>
                  </a:rPr>
                  <a:t>Çevrim içi olma</a:t>
                </a:r>
                <a:endParaRPr sz="1400" b="0" i="0" u="none" strike="noStrike" cap="none">
                  <a:solidFill>
                    <a:schemeClr val="lt1"/>
                  </a:solidFill>
                  <a:latin typeface="Arial"/>
                  <a:ea typeface="Arial"/>
                  <a:cs typeface="Arial"/>
                  <a:sym typeface="Arial"/>
                </a:endParaRPr>
              </a:p>
            </p:txBody>
          </p:sp>
          <p:sp>
            <p:nvSpPr>
              <p:cNvPr id="210" name="Google Shape;210;p36"/>
              <p:cNvSpPr/>
              <p:nvPr/>
            </p:nvSpPr>
            <p:spPr>
              <a:xfrm>
                <a:off x="4487456" y="4685368"/>
                <a:ext cx="1078800" cy="1009762"/>
              </a:xfrm>
              <a:prstGeom prst="ellipse">
                <a:avLst/>
              </a:prstGeom>
              <a:solidFill>
                <a:srgbClr val="4EAAC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0" i="0" u="none" strike="noStrike" cap="none">
                    <a:solidFill>
                      <a:schemeClr val="lt1"/>
                    </a:solidFill>
                    <a:latin typeface="Arial"/>
                    <a:ea typeface="Arial"/>
                    <a:cs typeface="Arial"/>
                    <a:sym typeface="Arial"/>
                  </a:rPr>
                  <a:t>Çevrim içi iyi o</a:t>
                </a:r>
                <a:r>
                  <a:rPr lang="en-GB" sz="1400" b="0" i="0" u="none" strike="noStrike" cap="none">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lma </a:t>
                </a:r>
                <a:r>
                  <a:rPr lang="en-GB" sz="1400" b="0" i="0" u="none" strike="noStrike" cap="none">
                    <a:solidFill>
                      <a:schemeClr val="lt1"/>
                    </a:solidFill>
                    <a:latin typeface="Arial"/>
                    <a:ea typeface="Arial"/>
                    <a:cs typeface="Arial"/>
                    <a:sym typeface="Arial"/>
                  </a:rPr>
                  <a:t>hâli</a:t>
                </a:r>
                <a:endParaRPr sz="1400" b="0" i="0" u="none" strike="noStrike" cap="none">
                  <a:solidFill>
                    <a:schemeClr val="lt1"/>
                  </a:solidFill>
                  <a:latin typeface="Arial"/>
                  <a:ea typeface="Arial"/>
                  <a:cs typeface="Arial"/>
                  <a:sym typeface="Arial"/>
                </a:endParaRPr>
              </a:p>
            </p:txBody>
          </p:sp>
          <p:sp>
            <p:nvSpPr>
              <p:cNvPr id="211" name="Google Shape;211;p36"/>
              <p:cNvSpPr/>
              <p:nvPr/>
            </p:nvSpPr>
            <p:spPr>
              <a:xfrm>
                <a:off x="3902014" y="5722437"/>
                <a:ext cx="1078863" cy="1020988"/>
              </a:xfrm>
              <a:prstGeom prst="ellipse">
                <a:avLst/>
              </a:prstGeom>
              <a:solidFill>
                <a:srgbClr val="95C11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Arial"/>
                    <a:ea typeface="Arial"/>
                    <a:cs typeface="Arial"/>
                    <a:sym typeface="Arial"/>
                  </a:rPr>
                  <a:t>Çevrim içi haklar</a:t>
                </a:r>
                <a:endParaRPr sz="1400" b="0" i="0" u="none" strike="noStrike" cap="none">
                  <a:solidFill>
                    <a:schemeClr val="lt1"/>
                  </a:solidFill>
                  <a:latin typeface="Arial"/>
                  <a:ea typeface="Arial"/>
                  <a:cs typeface="Arial"/>
                  <a:sym typeface="Arial"/>
                </a:endParaRPr>
              </a:p>
            </p:txBody>
          </p:sp>
        </p:grpSp>
        <p:sp>
          <p:nvSpPr>
            <p:cNvPr id="212" name="Google Shape;212;p36"/>
            <p:cNvSpPr/>
            <p:nvPr/>
          </p:nvSpPr>
          <p:spPr>
            <a:xfrm rot="-9593481">
              <a:off x="3611564" y="4192955"/>
              <a:ext cx="901700" cy="432236"/>
            </a:xfrm>
            <a:prstGeom prst="stripedRightArrow">
              <a:avLst>
                <a:gd name="adj1" fmla="val 50000"/>
                <a:gd name="adj2" fmla="val 50000"/>
              </a:avLst>
            </a:prstGeom>
            <a:solidFill>
              <a:srgbClr val="93519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3" name="Google Shape;213;p36"/>
            <p:cNvSpPr txBox="1"/>
            <p:nvPr/>
          </p:nvSpPr>
          <p:spPr>
            <a:xfrm>
              <a:off x="1915587" y="3655518"/>
              <a:ext cx="1817400" cy="96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Calibri"/>
                  <a:ea typeface="Calibri"/>
                  <a:cs typeface="Calibri"/>
                  <a:sym typeface="Calibri"/>
                </a:rPr>
                <a:t>Çocukların öğrenmesi gereken şeyleri anlayın.</a:t>
              </a:r>
              <a:endParaRPr sz="1400" b="0" i="0" u="none" strike="noStrike" cap="none">
                <a:solidFill>
                  <a:srgbClr val="000000"/>
                </a:solidFill>
                <a:latin typeface="Arial"/>
                <a:ea typeface="Arial"/>
                <a:cs typeface="Arial"/>
                <a:sym typeface="Arial"/>
              </a:endParaRPr>
            </a:p>
          </p:txBody>
        </p:sp>
        <p:sp>
          <p:nvSpPr>
            <p:cNvPr id="214" name="Google Shape;214;p36"/>
            <p:cNvSpPr txBox="1"/>
            <p:nvPr/>
          </p:nvSpPr>
          <p:spPr>
            <a:xfrm>
              <a:off x="1908685" y="5093878"/>
              <a:ext cx="1817400" cy="96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Calibri"/>
                  <a:ea typeface="Calibri"/>
                  <a:cs typeface="Calibri"/>
                  <a:sym typeface="Calibri"/>
                </a:rPr>
                <a:t>Çocukları dijital girişimlerinde destekleyin.</a:t>
              </a:r>
              <a:endParaRPr sz="1400" b="0" i="0" u="none" strike="noStrike" cap="none">
                <a:solidFill>
                  <a:srgbClr val="000000"/>
                </a:solidFill>
                <a:latin typeface="Arial"/>
                <a:ea typeface="Arial"/>
                <a:cs typeface="Arial"/>
                <a:sym typeface="Arial"/>
              </a:endParaRPr>
            </a:p>
          </p:txBody>
        </p:sp>
        <p:sp>
          <p:nvSpPr>
            <p:cNvPr id="215" name="Google Shape;215;p36"/>
            <p:cNvSpPr txBox="1"/>
            <p:nvPr/>
          </p:nvSpPr>
          <p:spPr>
            <a:xfrm>
              <a:off x="8238097" y="3817240"/>
              <a:ext cx="2549100" cy="96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Calibri"/>
                  <a:ea typeface="Calibri"/>
                  <a:cs typeface="Calibri"/>
                  <a:sym typeface="Calibri"/>
                </a:rPr>
                <a:t>Tuzaklara karşı dikkatli bir gözle çocuklara öğrenme yollarında rehberlik edin.</a:t>
              </a:r>
              <a:endParaRPr sz="1400" b="0" i="0" u="none" strike="noStrike" cap="none">
                <a:solidFill>
                  <a:srgbClr val="000000"/>
                </a:solidFill>
                <a:latin typeface="Arial"/>
                <a:ea typeface="Arial"/>
                <a:cs typeface="Arial"/>
                <a:sym typeface="Arial"/>
              </a:endParaRPr>
            </a:p>
          </p:txBody>
        </p:sp>
        <p:sp>
          <p:nvSpPr>
            <p:cNvPr id="216" name="Google Shape;216;p36"/>
            <p:cNvSpPr txBox="1"/>
            <p:nvPr/>
          </p:nvSpPr>
          <p:spPr>
            <a:xfrm>
              <a:off x="8268016" y="5093878"/>
              <a:ext cx="2002200" cy="680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Calibri"/>
                  <a:ea typeface="Calibri"/>
                  <a:cs typeface="Calibri"/>
                  <a:sym typeface="Calibri"/>
                </a:rPr>
                <a:t>Faydaları ve riskleri gözden geçirin.</a:t>
              </a:r>
              <a:endParaRPr sz="1400" b="0" i="0" u="none" strike="noStrike" cap="none">
                <a:solidFill>
                  <a:srgbClr val="000000"/>
                </a:solidFill>
                <a:latin typeface="Arial"/>
                <a:ea typeface="Arial"/>
                <a:cs typeface="Arial"/>
                <a:sym typeface="Arial"/>
              </a:endParaRPr>
            </a:p>
          </p:txBody>
        </p:sp>
        <p:sp>
          <p:nvSpPr>
            <p:cNvPr id="217" name="Google Shape;217;p36"/>
            <p:cNvSpPr/>
            <p:nvPr/>
          </p:nvSpPr>
          <p:spPr>
            <a:xfrm rot="9593481" flipH="1">
              <a:off x="7277282" y="4175794"/>
              <a:ext cx="901700" cy="432236"/>
            </a:xfrm>
            <a:prstGeom prst="stripedRightArrow">
              <a:avLst>
                <a:gd name="adj1" fmla="val 50000"/>
                <a:gd name="adj2" fmla="val 50000"/>
              </a:avLst>
            </a:prstGeom>
            <a:solidFill>
              <a:srgbClr val="93519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8" name="Google Shape;218;p36"/>
            <p:cNvSpPr/>
            <p:nvPr/>
          </p:nvSpPr>
          <p:spPr>
            <a:xfrm rot="-1206519" flipH="1">
              <a:off x="3611564" y="4981479"/>
              <a:ext cx="901700" cy="432236"/>
            </a:xfrm>
            <a:prstGeom prst="stripedRightArrow">
              <a:avLst>
                <a:gd name="adj1" fmla="val 50000"/>
                <a:gd name="adj2" fmla="val 50000"/>
              </a:avLst>
            </a:prstGeom>
            <a:solidFill>
              <a:srgbClr val="93519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9" name="Google Shape;219;p36"/>
            <p:cNvSpPr/>
            <p:nvPr/>
          </p:nvSpPr>
          <p:spPr>
            <a:xfrm rot="1206519">
              <a:off x="7268745" y="5060029"/>
              <a:ext cx="901700" cy="432236"/>
            </a:xfrm>
            <a:prstGeom prst="stripedRightArrow">
              <a:avLst>
                <a:gd name="adj1" fmla="val 50000"/>
                <a:gd name="adj2" fmla="val 50000"/>
              </a:avLst>
            </a:prstGeom>
            <a:solidFill>
              <a:srgbClr val="93519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220" name="Google Shape;220;p36"/>
          <p:cNvGrpSpPr/>
          <p:nvPr/>
        </p:nvGrpSpPr>
        <p:grpSpPr>
          <a:xfrm>
            <a:off x="2853323" y="5693283"/>
            <a:ext cx="6485353" cy="1221769"/>
            <a:chOff x="2453996" y="5660471"/>
            <a:chExt cx="6804303" cy="1319795"/>
          </a:xfrm>
        </p:grpSpPr>
        <p:pic>
          <p:nvPicPr>
            <p:cNvPr id="221" name="Google Shape;221;p36" descr="A picture containing logo&#10;&#10;Description automatically generated"/>
            <p:cNvPicPr preferRelativeResize="0"/>
            <p:nvPr/>
          </p:nvPicPr>
          <p:blipFill rotWithShape="1">
            <a:blip r:embed="rId4">
              <a:alphaModFix/>
            </a:blip>
            <a:srcRect/>
            <a:stretch/>
          </p:blipFill>
          <p:spPr>
            <a:xfrm>
              <a:off x="2453996" y="5978573"/>
              <a:ext cx="4181603" cy="699767"/>
            </a:xfrm>
            <a:prstGeom prst="rect">
              <a:avLst/>
            </a:prstGeom>
            <a:noFill/>
            <a:ln>
              <a:noFill/>
            </a:ln>
          </p:spPr>
        </p:pic>
        <p:pic>
          <p:nvPicPr>
            <p:cNvPr id="222" name="Google Shape;222;p36" descr="A red logo with a black background&#10;&#10;Description automatically generated"/>
            <p:cNvPicPr preferRelativeResize="0"/>
            <p:nvPr/>
          </p:nvPicPr>
          <p:blipFill rotWithShape="1">
            <a:blip r:embed="rId5">
              <a:alphaModFix/>
            </a:blip>
            <a:srcRect/>
            <a:stretch/>
          </p:blipFill>
          <p:spPr>
            <a:xfrm>
              <a:off x="7550330" y="5660471"/>
              <a:ext cx="1707969" cy="1319795"/>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226"/>
        <p:cNvGrpSpPr/>
        <p:nvPr/>
      </p:nvGrpSpPr>
      <p:grpSpPr>
        <a:xfrm>
          <a:off x="0" y="0"/>
          <a:ext cx="0" cy="0"/>
          <a:chOff x="0" y="0"/>
          <a:chExt cx="0" cy="0"/>
        </a:xfrm>
      </p:grpSpPr>
      <p:sp>
        <p:nvSpPr>
          <p:cNvPr id="227" name="Google Shape;227;p7"/>
          <p:cNvSpPr/>
          <p:nvPr/>
        </p:nvSpPr>
        <p:spPr>
          <a:xfrm>
            <a:off x="0" y="4201"/>
            <a:ext cx="12192000" cy="916728"/>
          </a:xfrm>
          <a:prstGeom prst="rect">
            <a:avLst/>
          </a:prstGeom>
          <a:solidFill>
            <a:srgbClr val="93519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Calibri"/>
                <a:ea typeface="Calibri"/>
                <a:cs typeface="Calibri"/>
                <a:sym typeface="Calibri"/>
              </a:rPr>
              <a:t> </a:t>
            </a:r>
            <a:r>
              <a:rPr lang="en-GB" sz="2400" b="1" i="0" u="none" strike="noStrike" cap="none">
                <a:solidFill>
                  <a:schemeClr val="lt1"/>
                </a:solidFill>
                <a:latin typeface="Calibri"/>
                <a:ea typeface="Calibri"/>
                <a:cs typeface="Calibri"/>
                <a:sym typeface="Calibri"/>
              </a:rPr>
              <a:t>10 alan -&gt; 3 grup:  Çevrim içi olma + Çevrim içi ortamda iyi olma </a:t>
            </a:r>
            <a:r>
              <a:rPr lang="en-GB" sz="2400" b="1" i="0" u="none" strike="noStrike" cap="none">
                <a:solidFill>
                  <a:schemeClr val="lt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hali</a:t>
            </a:r>
            <a:r>
              <a:rPr lang="en-GB" sz="2400" b="1" i="0" u="none" strike="noStrike" cap="none">
                <a:solidFill>
                  <a:schemeClr val="lt1"/>
                </a:solidFill>
                <a:latin typeface="Calibri"/>
                <a:ea typeface="Calibri"/>
                <a:cs typeface="Calibri"/>
                <a:sym typeface="Calibri"/>
              </a:rPr>
              <a:t> + Çevrim içi haklar</a:t>
            </a:r>
            <a:endParaRPr sz="2400" b="1" i="0" u="none" strike="noStrike" cap="none">
              <a:solidFill>
                <a:schemeClr val="lt1"/>
              </a:solidFill>
              <a:latin typeface="Calibri"/>
              <a:ea typeface="Calibri"/>
              <a:cs typeface="Calibri"/>
              <a:sym typeface="Calibri"/>
            </a:endParaRPr>
          </a:p>
        </p:txBody>
      </p:sp>
      <p:grpSp>
        <p:nvGrpSpPr>
          <p:cNvPr id="228" name="Google Shape;228;p7"/>
          <p:cNvGrpSpPr/>
          <p:nvPr/>
        </p:nvGrpSpPr>
        <p:grpSpPr>
          <a:xfrm>
            <a:off x="3327195" y="983302"/>
            <a:ext cx="5537609" cy="4891396"/>
            <a:chOff x="3171825" y="762000"/>
            <a:chExt cx="5848350" cy="5334000"/>
          </a:xfrm>
        </p:grpSpPr>
        <p:pic>
          <p:nvPicPr>
            <p:cNvPr id="229" name="Google Shape;229;p7"/>
            <p:cNvPicPr preferRelativeResize="0"/>
            <p:nvPr/>
          </p:nvPicPr>
          <p:blipFill rotWithShape="1">
            <a:blip r:embed="rId3">
              <a:alphaModFix/>
            </a:blip>
            <a:srcRect/>
            <a:stretch/>
          </p:blipFill>
          <p:spPr>
            <a:xfrm>
              <a:off x="3171825" y="762000"/>
              <a:ext cx="5848350" cy="5334000"/>
            </a:xfrm>
            <a:prstGeom prst="rect">
              <a:avLst/>
            </a:prstGeom>
            <a:noFill/>
            <a:ln>
              <a:noFill/>
            </a:ln>
          </p:spPr>
        </p:pic>
        <p:sp>
          <p:nvSpPr>
            <p:cNvPr id="230" name="Google Shape;230;p7"/>
            <p:cNvSpPr txBox="1"/>
            <p:nvPr/>
          </p:nvSpPr>
          <p:spPr>
            <a:xfrm>
              <a:off x="3401849" y="1519990"/>
              <a:ext cx="2358190" cy="14096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chemeClr val="lt1"/>
                  </a:solidFill>
                  <a:latin typeface="Calibri"/>
                  <a:ea typeface="Calibri"/>
                  <a:cs typeface="Calibri"/>
                  <a:sym typeface="Calibri"/>
                </a:rPr>
                <a:t>ÇEVRİM İÇİ OLMA</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300"/>
                <a:buFont typeface="Noto Sans Symbols"/>
                <a:buChar char="⮚"/>
              </a:pPr>
              <a:r>
                <a:rPr lang="en-GB" sz="1300" b="0" i="0" u="none" strike="noStrike" cap="none">
                  <a:solidFill>
                    <a:schemeClr val="lt1"/>
                  </a:solidFill>
                  <a:latin typeface="Calibri"/>
                  <a:ea typeface="Calibri"/>
                  <a:cs typeface="Calibri"/>
                  <a:sym typeface="Calibri"/>
                </a:rPr>
                <a:t>Erişim ve Kapsayıcılık</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300"/>
                <a:buFont typeface="Noto Sans Symbols"/>
                <a:buChar char="⮚"/>
              </a:pPr>
              <a:r>
                <a:rPr lang="en-GB" sz="1300" b="0" i="0" u="none" strike="noStrike" cap="none">
                  <a:solidFill>
                    <a:schemeClr val="lt1"/>
                  </a:solidFill>
                  <a:latin typeface="Calibri"/>
                  <a:ea typeface="Calibri"/>
                  <a:cs typeface="Calibri"/>
                  <a:sym typeface="Calibri"/>
                </a:rPr>
                <a:t>Öğrenme ve Yaratıcılık</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300"/>
                <a:buFont typeface="Noto Sans Symbols"/>
                <a:buChar char="⮚"/>
              </a:pPr>
              <a:r>
                <a:rPr lang="en-GB" sz="1300" b="0" i="0" u="none" strike="noStrike" cap="none">
                  <a:solidFill>
                    <a:schemeClr val="lt1"/>
                  </a:solidFill>
                  <a:latin typeface="Calibri"/>
                  <a:ea typeface="Calibri"/>
                  <a:cs typeface="Calibri"/>
                  <a:sym typeface="Calibri"/>
                </a:rPr>
                <a:t>Medya ve Bilgi Okuryazarlığı</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Calibri"/>
                <a:ea typeface="Calibri"/>
                <a:cs typeface="Calibri"/>
                <a:sym typeface="Calibri"/>
              </a:endParaRPr>
            </a:p>
          </p:txBody>
        </p:sp>
        <p:sp>
          <p:nvSpPr>
            <p:cNvPr id="231" name="Google Shape;231;p7"/>
            <p:cNvSpPr txBox="1"/>
            <p:nvPr/>
          </p:nvSpPr>
          <p:spPr>
            <a:xfrm>
              <a:off x="6380208" y="1572209"/>
              <a:ext cx="2358300" cy="12082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300" b="0" i="0" u="none" strike="noStrike" cap="none" dirty="0">
                  <a:solidFill>
                    <a:schemeClr val="lt1"/>
                  </a:solidFill>
                  <a:latin typeface="Calibri"/>
                  <a:ea typeface="Calibri"/>
                  <a:cs typeface="Calibri"/>
                  <a:sym typeface="Calibri"/>
                </a:rPr>
                <a:t>ÇEVRİM İÇİ İYİ OLMA HÂLİ</a:t>
              </a:r>
              <a:endParaRPr dirty="0"/>
            </a:p>
            <a:p>
              <a:pPr marL="285750" marR="0" lvl="0" indent="-285750" algn="l" rtl="0">
                <a:lnSpc>
                  <a:spcPct val="100000"/>
                </a:lnSpc>
                <a:spcBef>
                  <a:spcPts val="0"/>
                </a:spcBef>
                <a:spcAft>
                  <a:spcPts val="0"/>
                </a:spcAft>
                <a:buClr>
                  <a:srgbClr val="000000"/>
                </a:buClr>
                <a:buSzPts val="1300"/>
                <a:buFont typeface="Noto Sans Symbols"/>
                <a:buChar char="⮚"/>
              </a:pPr>
              <a:r>
                <a:rPr lang="en-GB" sz="1300" b="0" i="0" u="none" strike="noStrike" cap="none" dirty="0" err="1">
                  <a:solidFill>
                    <a:schemeClr val="lt1"/>
                  </a:solidFill>
                  <a:latin typeface="Calibri"/>
                  <a:ea typeface="Calibri"/>
                  <a:cs typeface="Calibri"/>
                  <a:sym typeface="Calibri"/>
                </a:rPr>
                <a:t>Etik</a:t>
              </a:r>
              <a:r>
                <a:rPr lang="en-GB" sz="1300" b="0" i="0" u="none" strike="noStrike" cap="none" dirty="0">
                  <a:solidFill>
                    <a:schemeClr val="lt1"/>
                  </a:solidFill>
                  <a:latin typeface="Calibri"/>
                  <a:ea typeface="Calibri"/>
                  <a:cs typeface="Calibri"/>
                  <a:sym typeface="Calibri"/>
                </a:rPr>
                <a:t> </a:t>
              </a:r>
              <a:r>
                <a:rPr lang="en-GB" sz="1300" b="0" i="0" u="none" strike="noStrike" cap="none" dirty="0" err="1">
                  <a:solidFill>
                    <a:schemeClr val="lt1"/>
                  </a:solidFill>
                  <a:latin typeface="Calibri"/>
                  <a:ea typeface="Calibri"/>
                  <a:cs typeface="Calibri"/>
                  <a:sym typeface="Calibri"/>
                </a:rPr>
                <a:t>Değerler</a:t>
              </a:r>
              <a:r>
                <a:rPr lang="en-GB" sz="1300" b="0" i="0" u="none" strike="noStrike" cap="none" dirty="0">
                  <a:solidFill>
                    <a:schemeClr val="lt1"/>
                  </a:solidFill>
                  <a:latin typeface="Calibri"/>
                  <a:ea typeface="Calibri"/>
                  <a:cs typeface="Calibri"/>
                  <a:sym typeface="Calibri"/>
                </a:rPr>
                <a:t> </a:t>
              </a:r>
              <a:r>
                <a:rPr lang="en-GB" sz="1300" b="0" i="0" u="none" strike="noStrike" cap="none" dirty="0" err="1">
                  <a:solidFill>
                    <a:schemeClr val="lt1"/>
                  </a:solidFill>
                  <a:latin typeface="Calibri"/>
                  <a:ea typeface="Calibri"/>
                  <a:cs typeface="Calibri"/>
                  <a:sym typeface="Calibri"/>
                </a:rPr>
                <a:t>ve</a:t>
              </a:r>
              <a:r>
                <a:rPr lang="en-GB" sz="1300" b="0" i="0" u="none" strike="noStrike" cap="none" dirty="0">
                  <a:solidFill>
                    <a:schemeClr val="lt1"/>
                  </a:solidFill>
                  <a:latin typeface="Calibri"/>
                  <a:ea typeface="Calibri"/>
                  <a:cs typeface="Calibri"/>
                  <a:sym typeface="Calibri"/>
                </a:rPr>
                <a:t> </a:t>
              </a:r>
              <a:r>
                <a:rPr lang="en-GB" sz="1300" b="0" i="0" u="none" strike="noStrike" cap="none" dirty="0" err="1">
                  <a:solidFill>
                    <a:schemeClr val="lt1"/>
                  </a:solidFill>
                  <a:latin typeface="Calibri"/>
                  <a:ea typeface="Calibri"/>
                  <a:cs typeface="Calibri"/>
                  <a:sym typeface="Calibri"/>
                </a:rPr>
                <a:t>Empati</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300"/>
                <a:buFont typeface="Noto Sans Symbols"/>
                <a:buChar char="⮚"/>
              </a:pPr>
              <a:r>
                <a:rPr lang="en-GB" sz="1300" b="0" i="0" u="none" strike="noStrike" cap="none" dirty="0" err="1">
                  <a:solidFill>
                    <a:schemeClr val="lt1"/>
                  </a:solidFill>
                  <a:latin typeface="Calibri"/>
                  <a:ea typeface="Calibri"/>
                  <a:cs typeface="Calibri"/>
                  <a:sym typeface="Calibri"/>
                </a:rPr>
                <a:t>Sağlık</a:t>
              </a:r>
              <a:r>
                <a:rPr lang="en-GB" sz="1300" b="0" i="0" u="none" strike="noStrike" cap="none" dirty="0">
                  <a:solidFill>
                    <a:schemeClr val="lt1"/>
                  </a:solidFill>
                  <a:latin typeface="Calibri"/>
                  <a:ea typeface="Calibri"/>
                  <a:cs typeface="Calibri"/>
                  <a:sym typeface="Calibri"/>
                </a:rPr>
                <a:t> </a:t>
              </a:r>
              <a:r>
                <a:rPr lang="en-GB" sz="1300" b="0" i="0" u="none" strike="noStrike" cap="none" dirty="0" err="1">
                  <a:solidFill>
                    <a:schemeClr val="lt1"/>
                  </a:solidFill>
                  <a:latin typeface="Calibri"/>
                  <a:ea typeface="Calibri"/>
                  <a:cs typeface="Calibri"/>
                  <a:sym typeface="Calibri"/>
                </a:rPr>
                <a:t>ve</a:t>
              </a:r>
              <a:r>
                <a:rPr lang="en-GB" sz="1300" b="0" i="0" u="none" strike="noStrike" cap="none" dirty="0">
                  <a:solidFill>
                    <a:schemeClr val="lt1"/>
                  </a:solidFill>
                  <a:latin typeface="Calibri"/>
                  <a:ea typeface="Calibri"/>
                  <a:cs typeface="Calibri"/>
                  <a:sym typeface="Calibri"/>
                </a:rPr>
                <a:t> İyi Olma Hali</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300"/>
                <a:buFont typeface="Noto Sans Symbols"/>
                <a:buChar char="⮚"/>
              </a:pPr>
              <a:r>
                <a:rPr lang="en-GB" sz="1300" b="0" i="0" u="none" strike="noStrike" cap="none" dirty="0">
                  <a:solidFill>
                    <a:schemeClr val="lt1"/>
                  </a:solidFill>
                  <a:latin typeface="Calibri"/>
                  <a:ea typeface="Calibri"/>
                  <a:cs typeface="Calibri"/>
                  <a:sym typeface="Calibri"/>
                </a:rPr>
                <a:t>e-</a:t>
              </a:r>
              <a:r>
                <a:rPr lang="en-GB" sz="1300" b="0" i="0" u="none" strike="noStrike" cap="none" dirty="0" err="1">
                  <a:solidFill>
                    <a:schemeClr val="lt1"/>
                  </a:solidFill>
                  <a:latin typeface="Calibri"/>
                  <a:ea typeface="Calibri"/>
                  <a:cs typeface="Calibri"/>
                  <a:sym typeface="Calibri"/>
                </a:rPr>
                <a:t>Varlık</a:t>
              </a:r>
              <a:r>
                <a:rPr lang="en-GB" sz="1300" b="0" i="0" u="none" strike="noStrike" cap="none" dirty="0">
                  <a:solidFill>
                    <a:schemeClr val="lt1"/>
                  </a:solidFill>
                  <a:latin typeface="Calibri"/>
                  <a:ea typeface="Calibri"/>
                  <a:cs typeface="Calibri"/>
                  <a:sym typeface="Calibri"/>
                </a:rPr>
                <a:t> </a:t>
              </a:r>
              <a:r>
                <a:rPr lang="en-GB" sz="1300" b="0" i="0" u="none" strike="noStrike" cap="none" dirty="0" err="1">
                  <a:solidFill>
                    <a:schemeClr val="lt1"/>
                  </a:solidFill>
                  <a:latin typeface="Calibri"/>
                  <a:ea typeface="Calibri"/>
                  <a:cs typeface="Calibri"/>
                  <a:sym typeface="Calibri"/>
                </a:rPr>
                <a:t>ve</a:t>
              </a:r>
              <a:r>
                <a:rPr lang="en-GB" sz="1300" b="0" i="0" u="none" strike="noStrike" cap="none" dirty="0">
                  <a:solidFill>
                    <a:schemeClr val="lt1"/>
                  </a:solidFill>
                  <a:latin typeface="Calibri"/>
                  <a:ea typeface="Calibri"/>
                  <a:cs typeface="Calibri"/>
                  <a:sym typeface="Calibri"/>
                </a:rPr>
                <a:t> </a:t>
              </a:r>
              <a:r>
                <a:rPr lang="en-GB" sz="1300" b="0" i="0" u="none" strike="noStrike" cap="none" dirty="0" err="1">
                  <a:solidFill>
                    <a:schemeClr val="lt1"/>
                  </a:solidFill>
                  <a:latin typeface="Calibri"/>
                  <a:ea typeface="Calibri"/>
                  <a:cs typeface="Calibri"/>
                  <a:sym typeface="Calibri"/>
                </a:rPr>
                <a:t>İletişim</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Calibri"/>
                <a:ea typeface="Calibri"/>
                <a:cs typeface="Calibri"/>
                <a:sym typeface="Calibri"/>
              </a:endParaRPr>
            </a:p>
          </p:txBody>
        </p:sp>
        <p:sp>
          <p:nvSpPr>
            <p:cNvPr id="232" name="Google Shape;232;p7"/>
            <p:cNvSpPr txBox="1"/>
            <p:nvPr/>
          </p:nvSpPr>
          <p:spPr>
            <a:xfrm>
              <a:off x="5035724" y="4111944"/>
              <a:ext cx="2358190" cy="14096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F2F2F2"/>
                  </a:solidFill>
                  <a:latin typeface="Calibri"/>
                  <a:ea typeface="Calibri"/>
                  <a:cs typeface="Calibri"/>
                  <a:sym typeface="Calibri"/>
                </a:rPr>
                <a:t>ÇEVRİM İÇİ HAKLAR</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300"/>
                <a:buFont typeface="Noto Sans Symbols"/>
                <a:buChar char="⮚"/>
              </a:pPr>
              <a:r>
                <a:rPr lang="en-GB" sz="1300" b="0" i="0" u="none" strike="noStrike" cap="none" dirty="0" err="1">
                  <a:solidFill>
                    <a:srgbClr val="F2F2F2"/>
                  </a:solidFill>
                  <a:latin typeface="Calibri"/>
                  <a:ea typeface="Calibri"/>
                  <a:cs typeface="Calibri"/>
                  <a:sym typeface="Calibri"/>
                </a:rPr>
                <a:t>Aktif</a:t>
              </a:r>
              <a:r>
                <a:rPr lang="en-GB" sz="1300" b="0" i="0" u="none" strike="noStrike" cap="none" dirty="0">
                  <a:solidFill>
                    <a:srgbClr val="F2F2F2"/>
                  </a:solidFill>
                  <a:latin typeface="Calibri"/>
                  <a:ea typeface="Calibri"/>
                  <a:cs typeface="Calibri"/>
                  <a:sym typeface="Calibri"/>
                </a:rPr>
                <a:t> </a:t>
              </a:r>
              <a:r>
                <a:rPr lang="en-GB" sz="1300" b="0" i="0" u="none" strike="noStrike" cap="none" dirty="0" err="1">
                  <a:solidFill>
                    <a:srgbClr val="F2F2F2"/>
                  </a:solidFill>
                  <a:latin typeface="Calibri"/>
                  <a:ea typeface="Calibri"/>
                  <a:cs typeface="Calibri"/>
                  <a:sym typeface="Calibri"/>
                </a:rPr>
                <a:t>Katılım</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300"/>
                <a:buFont typeface="Noto Sans Symbols"/>
                <a:buChar char="⮚"/>
              </a:pPr>
              <a:r>
                <a:rPr lang="en-GB" sz="1300" b="0" i="0" u="none" strike="noStrike" cap="none" dirty="0">
                  <a:solidFill>
                    <a:srgbClr val="F2F2F2"/>
                  </a:solidFill>
                  <a:latin typeface="Calibri"/>
                  <a:ea typeface="Calibri"/>
                  <a:cs typeface="Calibri"/>
                  <a:sym typeface="Calibri"/>
                </a:rPr>
                <a:t>Hak </a:t>
              </a:r>
              <a:r>
                <a:rPr lang="en-GB" sz="1300" b="0" i="0" u="none" strike="noStrike" cap="none" dirty="0" err="1">
                  <a:solidFill>
                    <a:srgbClr val="F2F2F2"/>
                  </a:solidFill>
                  <a:latin typeface="Calibri"/>
                  <a:ea typeface="Calibri"/>
                  <a:cs typeface="Calibri"/>
                  <a:sym typeface="Calibri"/>
                </a:rPr>
                <a:t>ve</a:t>
              </a:r>
              <a:r>
                <a:rPr lang="en-GB" sz="1300" b="0" i="0" u="none" strike="noStrike" cap="none" dirty="0">
                  <a:solidFill>
                    <a:srgbClr val="F2F2F2"/>
                  </a:solidFill>
                  <a:latin typeface="Calibri"/>
                  <a:ea typeface="Calibri"/>
                  <a:cs typeface="Calibri"/>
                  <a:sym typeface="Calibri"/>
                </a:rPr>
                <a:t> </a:t>
              </a:r>
              <a:r>
                <a:rPr lang="en-GB" sz="1300" b="0" i="0" u="none" strike="noStrike" cap="none" dirty="0" err="1">
                  <a:solidFill>
                    <a:srgbClr val="F2F2F2"/>
                  </a:solidFill>
                  <a:latin typeface="Calibri"/>
                  <a:ea typeface="Calibri"/>
                  <a:cs typeface="Calibri"/>
                  <a:sym typeface="Calibri"/>
                </a:rPr>
                <a:t>Sorumluluklar</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300"/>
                <a:buFont typeface="Noto Sans Symbols"/>
                <a:buChar char="⮚"/>
              </a:pPr>
              <a:r>
                <a:rPr lang="en-GB" sz="1300" b="0" i="0" u="none" strike="noStrike" cap="none" dirty="0" err="1">
                  <a:solidFill>
                    <a:srgbClr val="F2F2F2"/>
                  </a:solidFill>
                  <a:latin typeface="Calibri"/>
                  <a:ea typeface="Calibri"/>
                  <a:cs typeface="Calibri"/>
                  <a:sym typeface="Calibri"/>
                </a:rPr>
                <a:t>Gizlilik</a:t>
              </a:r>
              <a:r>
                <a:rPr lang="en-GB" sz="1300" b="0" i="0" u="none" strike="noStrike" cap="none" dirty="0">
                  <a:solidFill>
                    <a:srgbClr val="F2F2F2"/>
                  </a:solidFill>
                  <a:latin typeface="Calibri"/>
                  <a:ea typeface="Calibri"/>
                  <a:cs typeface="Calibri"/>
                  <a:sym typeface="Calibri"/>
                </a:rPr>
                <a:t> </a:t>
              </a:r>
              <a:r>
                <a:rPr lang="en-GB" sz="1300" b="0" i="0" u="none" strike="noStrike" cap="none" dirty="0" err="1">
                  <a:solidFill>
                    <a:srgbClr val="F2F2F2"/>
                  </a:solidFill>
                  <a:latin typeface="Calibri"/>
                  <a:ea typeface="Calibri"/>
                  <a:cs typeface="Calibri"/>
                  <a:sym typeface="Calibri"/>
                </a:rPr>
                <a:t>ve</a:t>
              </a:r>
              <a:r>
                <a:rPr lang="en-GB" sz="1300" b="0" i="0" u="none" strike="noStrike" cap="none" dirty="0">
                  <a:solidFill>
                    <a:srgbClr val="F2F2F2"/>
                  </a:solidFill>
                  <a:latin typeface="Calibri"/>
                  <a:ea typeface="Calibri"/>
                  <a:cs typeface="Calibri"/>
                  <a:sym typeface="Calibri"/>
                </a:rPr>
                <a:t> </a:t>
              </a:r>
              <a:r>
                <a:rPr lang="en-GB" sz="1300" b="0" i="0" u="none" strike="noStrike" cap="none" dirty="0" err="1">
                  <a:solidFill>
                    <a:srgbClr val="F2F2F2"/>
                  </a:solidFill>
                  <a:latin typeface="Calibri"/>
                  <a:ea typeface="Calibri"/>
                  <a:cs typeface="Calibri"/>
                  <a:sym typeface="Calibri"/>
                </a:rPr>
                <a:t>Güvenlik</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300"/>
                <a:buFont typeface="Noto Sans Symbols"/>
                <a:buChar char="⮚"/>
              </a:pPr>
              <a:r>
                <a:rPr lang="en-GB" sz="1300" b="0" i="0" u="none" strike="noStrike" cap="none" dirty="0" err="1">
                  <a:solidFill>
                    <a:srgbClr val="F2F2F2"/>
                  </a:solidFill>
                  <a:latin typeface="Calibri"/>
                  <a:ea typeface="Calibri"/>
                  <a:cs typeface="Calibri"/>
                  <a:sym typeface="Calibri"/>
                </a:rPr>
                <a:t>Tüketici</a:t>
              </a:r>
              <a:r>
                <a:rPr lang="en-GB" sz="1300" b="0" i="0" u="none" strike="noStrike" cap="none" dirty="0">
                  <a:solidFill>
                    <a:srgbClr val="F2F2F2"/>
                  </a:solidFill>
                  <a:latin typeface="Calibri"/>
                  <a:ea typeface="Calibri"/>
                  <a:cs typeface="Calibri"/>
                  <a:sym typeface="Calibri"/>
                </a:rPr>
                <a:t> </a:t>
              </a:r>
              <a:r>
                <a:rPr lang="en-GB" sz="1300" b="0" i="0" u="none" strike="noStrike" cap="none" dirty="0" err="1">
                  <a:solidFill>
                    <a:srgbClr val="F2F2F2"/>
                  </a:solidFill>
                  <a:latin typeface="Calibri"/>
                  <a:ea typeface="Calibri"/>
                  <a:cs typeface="Calibri"/>
                  <a:sym typeface="Calibri"/>
                </a:rPr>
                <a:t>Farkındalığı</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F2F2F2"/>
                </a:solidFill>
                <a:latin typeface="Calibri"/>
                <a:ea typeface="Calibri"/>
                <a:cs typeface="Calibri"/>
                <a:sym typeface="Calibri"/>
              </a:endParaRPr>
            </a:p>
          </p:txBody>
        </p:sp>
      </p:grpSp>
      <p:grpSp>
        <p:nvGrpSpPr>
          <p:cNvPr id="233" name="Google Shape;233;p7"/>
          <p:cNvGrpSpPr/>
          <p:nvPr/>
        </p:nvGrpSpPr>
        <p:grpSpPr>
          <a:xfrm>
            <a:off x="2853323" y="5693283"/>
            <a:ext cx="6485353" cy="1221769"/>
            <a:chOff x="2453996" y="5660471"/>
            <a:chExt cx="6804303" cy="1319795"/>
          </a:xfrm>
        </p:grpSpPr>
        <p:pic>
          <p:nvPicPr>
            <p:cNvPr id="234" name="Google Shape;234;p7" descr="A picture containing logo&#10;&#10;Description automatically generated"/>
            <p:cNvPicPr preferRelativeResize="0"/>
            <p:nvPr/>
          </p:nvPicPr>
          <p:blipFill rotWithShape="1">
            <a:blip r:embed="rId4">
              <a:alphaModFix/>
            </a:blip>
            <a:srcRect/>
            <a:stretch/>
          </p:blipFill>
          <p:spPr>
            <a:xfrm>
              <a:off x="2453996" y="5978573"/>
              <a:ext cx="4181603" cy="699767"/>
            </a:xfrm>
            <a:prstGeom prst="rect">
              <a:avLst/>
            </a:prstGeom>
            <a:noFill/>
            <a:ln>
              <a:noFill/>
            </a:ln>
          </p:spPr>
        </p:pic>
        <p:pic>
          <p:nvPicPr>
            <p:cNvPr id="235" name="Google Shape;235;p7" descr="A red logo with a black background&#10;&#10;Description automatically generated"/>
            <p:cNvPicPr preferRelativeResize="0"/>
            <p:nvPr/>
          </p:nvPicPr>
          <p:blipFill rotWithShape="1">
            <a:blip r:embed="rId5">
              <a:alphaModFix/>
            </a:blip>
            <a:srcRect/>
            <a:stretch/>
          </p:blipFill>
          <p:spPr>
            <a:xfrm>
              <a:off x="7550330" y="5660471"/>
              <a:ext cx="1707969" cy="1319795"/>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239"/>
        <p:cNvGrpSpPr/>
        <p:nvPr/>
      </p:nvGrpSpPr>
      <p:grpSpPr>
        <a:xfrm>
          <a:off x="0" y="0"/>
          <a:ext cx="0" cy="0"/>
          <a:chOff x="0" y="0"/>
          <a:chExt cx="0" cy="0"/>
        </a:xfrm>
      </p:grpSpPr>
      <p:sp>
        <p:nvSpPr>
          <p:cNvPr id="240" name="Google Shape;240;p8"/>
          <p:cNvSpPr/>
          <p:nvPr/>
        </p:nvSpPr>
        <p:spPr>
          <a:xfrm>
            <a:off x="0" y="4201"/>
            <a:ext cx="12192000" cy="758100"/>
          </a:xfrm>
          <a:prstGeom prst="rect">
            <a:avLst/>
          </a:prstGeom>
          <a:solidFill>
            <a:srgbClr val="93519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Calibri"/>
                <a:ea typeface="Calibri"/>
                <a:cs typeface="Calibri"/>
                <a:sym typeface="Calibri"/>
              </a:rPr>
              <a:t> Kısaca 10 DVE alanı;</a:t>
            </a:r>
            <a:endParaRPr sz="3000" b="1" i="0" u="none" strike="noStrike" cap="none">
              <a:solidFill>
                <a:schemeClr val="lt1"/>
              </a:solidFill>
              <a:latin typeface="Calibri"/>
              <a:ea typeface="Calibri"/>
              <a:cs typeface="Calibri"/>
              <a:sym typeface="Calibri"/>
            </a:endParaRPr>
          </a:p>
        </p:txBody>
      </p:sp>
      <p:grpSp>
        <p:nvGrpSpPr>
          <p:cNvPr id="241" name="Google Shape;241;p8"/>
          <p:cNvGrpSpPr/>
          <p:nvPr/>
        </p:nvGrpSpPr>
        <p:grpSpPr>
          <a:xfrm>
            <a:off x="4173502" y="752857"/>
            <a:ext cx="5525145" cy="5042218"/>
            <a:chOff x="2384218" y="0"/>
            <a:chExt cx="5856291" cy="5404321"/>
          </a:xfrm>
        </p:grpSpPr>
        <p:sp>
          <p:nvSpPr>
            <p:cNvPr id="242" name="Google Shape;242;p8"/>
            <p:cNvSpPr/>
            <p:nvPr/>
          </p:nvSpPr>
          <p:spPr>
            <a:xfrm>
              <a:off x="3021455" y="0"/>
              <a:ext cx="2582176" cy="2582569"/>
            </a:xfrm>
            <a:custGeom>
              <a:avLst/>
              <a:gdLst/>
              <a:ahLst/>
              <a:cxnLst/>
              <a:rect l="l" t="t" r="r" b="b"/>
              <a:pathLst>
                <a:path w="120000" h="120000" extrusionOk="0">
                  <a:moveTo>
                    <a:pt x="8412" y="60000"/>
                  </a:moveTo>
                  <a:lnTo>
                    <a:pt x="8412" y="60000"/>
                  </a:lnTo>
                  <a:cubicBezTo>
                    <a:pt x="8412" y="32962"/>
                    <a:pt x="29287" y="10511"/>
                    <a:pt x="56253" y="8547"/>
                  </a:cubicBezTo>
                  <a:cubicBezTo>
                    <a:pt x="83219" y="6583"/>
                    <a:pt x="107126" y="25773"/>
                    <a:pt x="111044" y="52526"/>
                  </a:cubicBezTo>
                  <a:cubicBezTo>
                    <a:pt x="114961" y="79279"/>
                    <a:pt x="97559" y="104517"/>
                    <a:pt x="71162" y="110367"/>
                  </a:cubicBezTo>
                  <a:lnTo>
                    <a:pt x="70593" y="118429"/>
                  </a:lnTo>
                  <a:lnTo>
                    <a:pt x="56830" y="104890"/>
                  </a:lnTo>
                  <a:lnTo>
                    <a:pt x="72706" y="88508"/>
                  </a:lnTo>
                  <a:lnTo>
                    <a:pt x="72145" y="96445"/>
                  </a:lnTo>
                  <a:cubicBezTo>
                    <a:pt x="90761" y="90240"/>
                    <a:pt x="101708" y="70999"/>
                    <a:pt x="97532" y="51824"/>
                  </a:cubicBezTo>
                  <a:cubicBezTo>
                    <a:pt x="93356" y="32649"/>
                    <a:pt x="75399" y="19705"/>
                    <a:pt x="55889" y="21805"/>
                  </a:cubicBezTo>
                  <a:cubicBezTo>
                    <a:pt x="36379" y="23906"/>
                    <a:pt x="21588" y="40375"/>
                    <a:pt x="21588" y="60000"/>
                  </a:cubicBezTo>
                  <a:close/>
                </a:path>
              </a:pathLst>
            </a:custGeom>
            <a:gradFill>
              <a:gsLst>
                <a:gs pos="0">
                  <a:srgbClr val="4EAAC8"/>
                </a:gs>
                <a:gs pos="80000">
                  <a:srgbClr val="E94E1B"/>
                </a:gs>
                <a:gs pos="100000">
                  <a:srgbClr val="E94E1B"/>
                </a:gs>
              </a:gsLst>
              <a:lin ang="16200000" scaled="0"/>
            </a:gradFill>
            <a:ln>
              <a:noFill/>
            </a:ln>
            <a:effectLst>
              <a:outerShdw blurRad="40000" dist="23000" dir="5400000" rotWithShape="0">
                <a:srgbClr val="000000">
                  <a:alpha val="32156"/>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3" name="Google Shape;243;p8"/>
            <p:cNvSpPr/>
            <p:nvPr/>
          </p:nvSpPr>
          <p:spPr>
            <a:xfrm>
              <a:off x="3592201" y="932385"/>
              <a:ext cx="1434865" cy="71726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4" name="Google Shape;244;p8"/>
            <p:cNvSpPr txBox="1"/>
            <p:nvPr/>
          </p:nvSpPr>
          <p:spPr>
            <a:xfrm>
              <a:off x="3592201" y="932385"/>
              <a:ext cx="1434865" cy="717261"/>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Çevrim İçi Olma</a:t>
              </a:r>
              <a:endParaRPr sz="2000" b="0" i="0" u="none" strike="noStrike" cap="none">
                <a:solidFill>
                  <a:schemeClr val="dk1"/>
                </a:solidFill>
                <a:latin typeface="Calibri"/>
                <a:ea typeface="Calibri"/>
                <a:cs typeface="Calibri"/>
                <a:sym typeface="Calibri"/>
              </a:endParaRPr>
            </a:p>
          </p:txBody>
        </p:sp>
        <p:sp>
          <p:nvSpPr>
            <p:cNvPr id="245" name="Google Shape;245;p8"/>
            <p:cNvSpPr/>
            <p:nvPr/>
          </p:nvSpPr>
          <p:spPr>
            <a:xfrm>
              <a:off x="2384218" y="1336885"/>
              <a:ext cx="2582176" cy="2582569"/>
            </a:xfrm>
            <a:custGeom>
              <a:avLst/>
              <a:gdLst/>
              <a:ahLst/>
              <a:cxnLst/>
              <a:rect l="l" t="t" r="r" b="b"/>
              <a:pathLst>
                <a:path w="120000" h="120000" extrusionOk="0">
                  <a:moveTo>
                    <a:pt x="96481" y="23524"/>
                  </a:moveTo>
                  <a:lnTo>
                    <a:pt x="87165" y="32840"/>
                  </a:lnTo>
                  <a:cubicBezTo>
                    <a:pt x="75945" y="21617"/>
                    <a:pt x="58981" y="18448"/>
                    <a:pt x="44467" y="24866"/>
                  </a:cubicBezTo>
                  <a:cubicBezTo>
                    <a:pt x="29954" y="31283"/>
                    <a:pt x="20881" y="45964"/>
                    <a:pt x="21631" y="61816"/>
                  </a:cubicBezTo>
                  <a:cubicBezTo>
                    <a:pt x="22381" y="77668"/>
                    <a:pt x="32801" y="91427"/>
                    <a:pt x="47855" y="96445"/>
                  </a:cubicBezTo>
                  <a:lnTo>
                    <a:pt x="47294" y="88508"/>
                  </a:lnTo>
                  <a:lnTo>
                    <a:pt x="63170" y="104890"/>
                  </a:lnTo>
                  <a:lnTo>
                    <a:pt x="49407" y="118429"/>
                  </a:lnTo>
                  <a:lnTo>
                    <a:pt x="48838" y="110367"/>
                  </a:lnTo>
                  <a:lnTo>
                    <a:pt x="48838" y="110367"/>
                  </a:lnTo>
                  <a:cubicBezTo>
                    <a:pt x="27395" y="105615"/>
                    <a:pt x="11311" y="87806"/>
                    <a:pt x="8761" y="65990"/>
                  </a:cubicBezTo>
                  <a:cubicBezTo>
                    <a:pt x="6211" y="44174"/>
                    <a:pt x="17753" y="23136"/>
                    <a:pt x="37522" y="13566"/>
                  </a:cubicBezTo>
                  <a:cubicBezTo>
                    <a:pt x="57291" y="3995"/>
                    <a:pt x="80952" y="7992"/>
                    <a:pt x="96481" y="23524"/>
                  </a:cubicBezTo>
                  <a:close/>
                </a:path>
              </a:pathLst>
            </a:custGeom>
            <a:gradFill>
              <a:gsLst>
                <a:gs pos="0">
                  <a:srgbClr val="95C11F"/>
                </a:gs>
                <a:gs pos="52000">
                  <a:srgbClr val="4EAAC8"/>
                </a:gs>
                <a:gs pos="100000">
                  <a:srgbClr val="4EAAC8"/>
                </a:gs>
              </a:gsLst>
              <a:lin ang="16200000" scaled="0"/>
            </a:gradFill>
            <a:ln>
              <a:noFill/>
            </a:ln>
            <a:effectLst>
              <a:outerShdw blurRad="40000" dist="23000" dir="5400000" rotWithShape="0">
                <a:srgbClr val="000000">
                  <a:alpha val="32156"/>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6" name="Google Shape;246;p8"/>
            <p:cNvSpPr txBox="1"/>
            <p:nvPr/>
          </p:nvSpPr>
          <p:spPr>
            <a:xfrm>
              <a:off x="2815946" y="2466744"/>
              <a:ext cx="1752900" cy="717300"/>
            </a:xfrm>
            <a:prstGeom prst="rect">
              <a:avLst/>
            </a:prstGeom>
            <a:noFill/>
            <a:ln>
              <a:noFill/>
            </a:ln>
          </p:spPr>
          <p:txBody>
            <a:bodyPr spcFirstLastPara="1" wrap="square" lIns="15225" tIns="15225" rIns="15225" bIns="15225" anchor="ctr" anchorCtr="0">
              <a:noAutofit/>
            </a:bodyPr>
            <a:lstStyle/>
            <a:p>
              <a:pPr marL="0" marR="0" lvl="0" indent="0" algn="ctr" rtl="0">
                <a:lnSpc>
                  <a:spcPct val="100000"/>
                </a:lnSpc>
                <a:spcBef>
                  <a:spcPts val="0"/>
                </a:spcBef>
                <a:spcAft>
                  <a:spcPts val="0"/>
                </a:spcAft>
                <a:buNone/>
              </a:pPr>
              <a:r>
                <a:rPr lang="en-GB" sz="2000" b="0" i="0" u="none" strike="noStrike" cap="none">
                  <a:solidFill>
                    <a:schemeClr val="dk1"/>
                  </a:solidFill>
                  <a:latin typeface="Calibri"/>
                  <a:ea typeface="Calibri"/>
                  <a:cs typeface="Calibri"/>
                  <a:sym typeface="Calibri"/>
                </a:rPr>
                <a:t>Çevrim İçi İyi Olma Hâli</a:t>
              </a:r>
              <a:endParaRPr sz="2000" b="0" i="0" u="none" strike="noStrike" cap="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247" name="Google Shape;247;p8"/>
            <p:cNvSpPr/>
            <p:nvPr/>
          </p:nvSpPr>
          <p:spPr>
            <a:xfrm>
              <a:off x="6805609" y="2420988"/>
              <a:ext cx="1434900" cy="717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8" name="Google Shape;248;p8"/>
            <p:cNvSpPr/>
            <p:nvPr/>
          </p:nvSpPr>
          <p:spPr>
            <a:xfrm>
              <a:off x="3197474" y="3184943"/>
              <a:ext cx="2218489" cy="2219378"/>
            </a:xfrm>
            <a:prstGeom prst="blockArc">
              <a:avLst>
                <a:gd name="adj1" fmla="val 13500000"/>
                <a:gd name="adj2" fmla="val 10800000"/>
                <a:gd name="adj3" fmla="val 12740"/>
              </a:avLst>
            </a:prstGeom>
            <a:gradFill>
              <a:gsLst>
                <a:gs pos="0">
                  <a:srgbClr val="F4943F"/>
                </a:gs>
                <a:gs pos="1000">
                  <a:srgbClr val="F4943F"/>
                </a:gs>
                <a:gs pos="10000">
                  <a:srgbClr val="BF881D"/>
                </a:gs>
                <a:gs pos="48000">
                  <a:srgbClr val="95C11F"/>
                </a:gs>
                <a:gs pos="100000">
                  <a:srgbClr val="95C11F"/>
                </a:gs>
              </a:gsLst>
              <a:lin ang="16200000" scaled="0"/>
            </a:gradFill>
            <a:ln>
              <a:noFill/>
            </a:ln>
            <a:effectLst>
              <a:outerShdw blurRad="40000" dist="23000" dir="5400000" rotWithShape="0">
                <a:srgbClr val="000000">
                  <a:alpha val="32156"/>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9" name="Google Shape;249;p8"/>
            <p:cNvSpPr/>
            <p:nvPr/>
          </p:nvSpPr>
          <p:spPr>
            <a:xfrm>
              <a:off x="3595596" y="3919454"/>
              <a:ext cx="1434865" cy="71726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0" name="Google Shape;250;p8"/>
            <p:cNvSpPr txBox="1"/>
            <p:nvPr/>
          </p:nvSpPr>
          <p:spPr>
            <a:xfrm>
              <a:off x="3595596" y="3919454"/>
              <a:ext cx="1434865" cy="717261"/>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Çevrim İçi Haklar</a:t>
              </a:r>
              <a:endParaRPr sz="2000" b="0" i="0" u="none" strike="noStrike" cap="none">
                <a:solidFill>
                  <a:schemeClr val="dk1"/>
                </a:solidFill>
                <a:latin typeface="Calibri"/>
                <a:ea typeface="Calibri"/>
                <a:cs typeface="Calibri"/>
                <a:sym typeface="Calibri"/>
              </a:endParaRPr>
            </a:p>
          </p:txBody>
        </p:sp>
      </p:grpSp>
      <p:sp>
        <p:nvSpPr>
          <p:cNvPr id="251" name="Google Shape;251;p8"/>
          <p:cNvSpPr txBox="1"/>
          <p:nvPr/>
        </p:nvSpPr>
        <p:spPr>
          <a:xfrm>
            <a:off x="6923128" y="834626"/>
            <a:ext cx="3560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Calibri"/>
                <a:ea typeface="Calibri"/>
                <a:cs typeface="Calibri"/>
                <a:sym typeface="Calibri"/>
              </a:rPr>
              <a:t>Erişim ve kapsayıcılık: </a:t>
            </a:r>
            <a:r>
              <a:rPr lang="en-GB" sz="1200" b="0" i="0" u="none" strike="noStrike" cap="none">
                <a:solidFill>
                  <a:schemeClr val="dk1"/>
                </a:solidFill>
                <a:latin typeface="Calibri"/>
                <a:ea typeface="Calibri"/>
                <a:cs typeface="Calibri"/>
                <a:sym typeface="Calibri"/>
              </a:rPr>
              <a:t>Çevrim içi fırsatlara eşit erişimden faydalanmak. </a:t>
            </a:r>
            <a:endParaRPr sz="1200" b="0" i="0" u="none" strike="noStrike" cap="none">
              <a:solidFill>
                <a:srgbClr val="000000"/>
              </a:solidFill>
              <a:latin typeface="Calibri"/>
              <a:ea typeface="Calibri"/>
              <a:cs typeface="Calibri"/>
              <a:sym typeface="Calibri"/>
            </a:endParaRPr>
          </a:p>
        </p:txBody>
      </p:sp>
      <p:sp>
        <p:nvSpPr>
          <p:cNvPr id="252" name="Google Shape;252;p8"/>
          <p:cNvSpPr txBox="1"/>
          <p:nvPr/>
        </p:nvSpPr>
        <p:spPr>
          <a:xfrm>
            <a:off x="7611297" y="1368705"/>
            <a:ext cx="36726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Calibri"/>
                <a:ea typeface="Calibri"/>
                <a:cs typeface="Calibri"/>
                <a:sym typeface="Calibri"/>
              </a:rPr>
              <a:t>Öğrenme ve yaratıcılık</a:t>
            </a:r>
            <a:r>
              <a:rPr lang="en-GB" sz="1200" b="0" i="0" u="none" strike="noStrike" cap="none">
                <a:solidFill>
                  <a:schemeClr val="dk1"/>
                </a:solidFill>
                <a:latin typeface="Calibri"/>
                <a:ea typeface="Calibri"/>
                <a:cs typeface="Calibri"/>
                <a:sym typeface="Calibri"/>
              </a:rPr>
              <a:t>: Hayat boyu öğrenen kişiler olarak dijital araçların nasıl yaratıcı bir şekilde kullanılacağını bilmek.</a:t>
            </a:r>
            <a:endParaRPr sz="1200" b="0" i="0" u="none" strike="noStrike" cap="none">
              <a:solidFill>
                <a:schemeClr val="dk1"/>
              </a:solidFill>
              <a:latin typeface="Calibri"/>
              <a:ea typeface="Calibri"/>
              <a:cs typeface="Calibri"/>
              <a:sym typeface="Calibri"/>
            </a:endParaRPr>
          </a:p>
        </p:txBody>
      </p:sp>
      <p:sp>
        <p:nvSpPr>
          <p:cNvPr id="253" name="Google Shape;253;p8"/>
          <p:cNvSpPr txBox="1"/>
          <p:nvPr/>
        </p:nvSpPr>
        <p:spPr>
          <a:xfrm>
            <a:off x="1474691" y="2335337"/>
            <a:ext cx="27705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Calibri"/>
                <a:ea typeface="Calibri"/>
                <a:cs typeface="Calibri"/>
                <a:sym typeface="Calibri"/>
              </a:rPr>
              <a:t>Etik değerler ve empati: </a:t>
            </a:r>
            <a:r>
              <a:rPr lang="en-GB" sz="1200" b="0" i="0" u="none" strike="noStrike" cap="none">
                <a:solidFill>
                  <a:schemeClr val="dk1"/>
                </a:solidFill>
                <a:latin typeface="Calibri"/>
                <a:ea typeface="Calibri"/>
                <a:cs typeface="Calibri"/>
                <a:sym typeface="Calibri"/>
              </a:rPr>
              <a:t>Adil, etik ve farklılıklara açık olmayı ve empati kurmayı öğrenmek.</a:t>
            </a:r>
            <a:endParaRPr sz="1200" b="0" i="0" u="none" strike="noStrike" cap="none">
              <a:solidFill>
                <a:srgbClr val="000000"/>
              </a:solidFill>
              <a:latin typeface="Calibri"/>
              <a:ea typeface="Calibri"/>
              <a:cs typeface="Calibri"/>
              <a:sym typeface="Calibri"/>
            </a:endParaRPr>
          </a:p>
        </p:txBody>
      </p:sp>
      <p:sp>
        <p:nvSpPr>
          <p:cNvPr id="254" name="Google Shape;254;p8"/>
          <p:cNvSpPr txBox="1"/>
          <p:nvPr/>
        </p:nvSpPr>
        <p:spPr>
          <a:xfrm>
            <a:off x="7044511" y="2029308"/>
            <a:ext cx="3466376"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Calibri"/>
                <a:ea typeface="Calibri"/>
                <a:cs typeface="Calibri"/>
                <a:sym typeface="Calibri"/>
              </a:rPr>
              <a:t>Medya ve bilgi okuryazarlığı</a:t>
            </a:r>
            <a:r>
              <a:rPr lang="en-GB" sz="1200" b="0" i="0" u="none" strike="noStrike" cap="none">
                <a:solidFill>
                  <a:schemeClr val="dk1"/>
                </a:solidFill>
                <a:latin typeface="Calibri"/>
                <a:ea typeface="Calibri"/>
                <a:cs typeface="Calibri"/>
                <a:sym typeface="Calibri"/>
              </a:rPr>
              <a:t>: Dijital teknolojiyi eleştirel olarak anlamak, yorumlamak ve kullanmak.</a:t>
            </a:r>
            <a:endParaRPr sz="1200" b="0" i="0" u="none" strike="noStrike" cap="none">
              <a:solidFill>
                <a:schemeClr val="dk1"/>
              </a:solidFill>
              <a:latin typeface="Calibri"/>
              <a:ea typeface="Calibri"/>
              <a:cs typeface="Calibri"/>
              <a:sym typeface="Calibri"/>
            </a:endParaRPr>
          </a:p>
        </p:txBody>
      </p:sp>
      <p:sp>
        <p:nvSpPr>
          <p:cNvPr id="255" name="Google Shape;255;p8"/>
          <p:cNvSpPr txBox="1"/>
          <p:nvPr/>
        </p:nvSpPr>
        <p:spPr>
          <a:xfrm>
            <a:off x="462377" y="3006657"/>
            <a:ext cx="3162900" cy="67706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1" i="0" u="none" strike="noStrike" cap="none">
                <a:solidFill>
                  <a:schemeClr val="dk1"/>
                </a:solidFill>
                <a:latin typeface="Calibri"/>
                <a:ea typeface="Calibri"/>
                <a:cs typeface="Calibri"/>
                <a:sym typeface="Calibri"/>
              </a:rPr>
              <a:t>Sağlık ve iyi olma hâli: </a:t>
            </a:r>
            <a:r>
              <a:rPr lang="en-GB" sz="1200" b="0" i="0" u="none" strike="noStrike" cap="none">
                <a:solidFill>
                  <a:schemeClr val="dk1"/>
                </a:solidFill>
                <a:latin typeface="Calibri"/>
                <a:ea typeface="Calibri"/>
                <a:cs typeface="Calibri"/>
                <a:sym typeface="Calibri"/>
              </a:rPr>
              <a:t>Dijital teknolojinin bedeni ve zihni nasıl etkileyebileceğinin farkında </a:t>
            </a:r>
            <a:r>
              <a:rPr lang="en-GB" sz="1400" b="0" i="0" u="none" strike="noStrike" cap="none">
                <a:solidFill>
                  <a:srgbClr val="000000"/>
                </a:solidFill>
                <a:latin typeface="Arial"/>
                <a:ea typeface="Arial"/>
                <a:cs typeface="Arial"/>
                <a:sym typeface="Arial"/>
              </a:rPr>
              <a:t> </a:t>
            </a:r>
            <a:r>
              <a:rPr lang="en-GB" sz="1200" b="0" i="0" u="none" strike="noStrike" cap="none">
                <a:solidFill>
                  <a:schemeClr val="dk1"/>
                </a:solidFill>
                <a:latin typeface="Calibri"/>
                <a:ea typeface="Calibri"/>
                <a:cs typeface="Calibri"/>
                <a:sym typeface="Calibri"/>
              </a:rPr>
              <a:t>olmak.</a:t>
            </a:r>
            <a:endParaRPr sz="1200" b="0" i="0" u="none" strike="noStrike" cap="none">
              <a:solidFill>
                <a:srgbClr val="000000"/>
              </a:solidFill>
              <a:latin typeface="Calibri"/>
              <a:ea typeface="Calibri"/>
              <a:cs typeface="Calibri"/>
              <a:sym typeface="Calibri"/>
            </a:endParaRPr>
          </a:p>
        </p:txBody>
      </p:sp>
      <p:sp>
        <p:nvSpPr>
          <p:cNvPr id="256" name="Google Shape;256;p8"/>
          <p:cNvSpPr txBox="1"/>
          <p:nvPr/>
        </p:nvSpPr>
        <p:spPr>
          <a:xfrm>
            <a:off x="6838914" y="3780858"/>
            <a:ext cx="3490407"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Calibri"/>
                <a:ea typeface="Calibri"/>
                <a:cs typeface="Calibri"/>
                <a:sym typeface="Calibri"/>
              </a:rPr>
              <a:t>Aktif katılım: </a:t>
            </a:r>
            <a:r>
              <a:rPr lang="en-GB" sz="1200" b="0" i="0" u="none" strike="noStrike" cap="none">
                <a:solidFill>
                  <a:schemeClr val="dk1"/>
                </a:solidFill>
                <a:latin typeface="Calibri"/>
                <a:ea typeface="Calibri"/>
                <a:cs typeface="Calibri"/>
                <a:sym typeface="Calibri"/>
              </a:rPr>
              <a:t>Çevrim içi ve çevrim dışı topluluklarda aktif bir rol oynamak.</a:t>
            </a:r>
            <a:endParaRPr sz="1200" b="0" i="0" u="none" strike="noStrike" cap="none">
              <a:solidFill>
                <a:schemeClr val="dk1"/>
              </a:solidFill>
              <a:latin typeface="Calibri"/>
              <a:ea typeface="Calibri"/>
              <a:cs typeface="Calibri"/>
              <a:sym typeface="Calibri"/>
            </a:endParaRPr>
          </a:p>
        </p:txBody>
      </p:sp>
      <p:sp>
        <p:nvSpPr>
          <p:cNvPr id="257" name="Google Shape;257;p8"/>
          <p:cNvSpPr txBox="1"/>
          <p:nvPr/>
        </p:nvSpPr>
        <p:spPr>
          <a:xfrm>
            <a:off x="1467157" y="3596192"/>
            <a:ext cx="3111686"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Calibri"/>
                <a:ea typeface="Calibri"/>
                <a:cs typeface="Calibri"/>
                <a:sym typeface="Calibri"/>
              </a:rPr>
              <a:t>e-Varlık ve iletişim:</a:t>
            </a:r>
            <a:r>
              <a:rPr lang="en-GB" sz="1200" b="0" i="0" u="none" strike="noStrike" cap="none">
                <a:solidFill>
                  <a:schemeClr val="dk1"/>
                </a:solidFill>
                <a:latin typeface="Calibri"/>
                <a:ea typeface="Calibri"/>
                <a:cs typeface="Calibri"/>
                <a:sym typeface="Calibri"/>
              </a:rPr>
              <a:t> Olumlu bir çevrim içi imajı korumak ve çevrim içi ortamlarda diğerleriyle sorumlu bir şekilde iletişim kurmak.</a:t>
            </a:r>
            <a:endParaRPr sz="1200" b="0" i="0" u="none" strike="noStrike" cap="none">
              <a:solidFill>
                <a:schemeClr val="dk1"/>
              </a:solidFill>
              <a:latin typeface="Calibri"/>
              <a:ea typeface="Calibri"/>
              <a:cs typeface="Calibri"/>
              <a:sym typeface="Calibri"/>
            </a:endParaRPr>
          </a:p>
        </p:txBody>
      </p:sp>
      <p:sp>
        <p:nvSpPr>
          <p:cNvPr id="258" name="Google Shape;258;p8"/>
          <p:cNvSpPr txBox="1"/>
          <p:nvPr/>
        </p:nvSpPr>
        <p:spPr>
          <a:xfrm>
            <a:off x="7811781" y="4298114"/>
            <a:ext cx="37374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Calibri"/>
                <a:ea typeface="Calibri"/>
                <a:cs typeface="Calibri"/>
                <a:sym typeface="Calibri"/>
              </a:rPr>
              <a:t>Hak </a:t>
            </a:r>
            <a:r>
              <a:rPr lang="en-GB" sz="1200" b="1" i="0" u="none" strike="noStrike" cap="none" dirty="0" err="1">
                <a:solidFill>
                  <a:schemeClr val="dk1"/>
                </a:solidFill>
                <a:latin typeface="Calibri"/>
                <a:ea typeface="Calibri"/>
                <a:cs typeface="Calibri"/>
                <a:sym typeface="Calibri"/>
              </a:rPr>
              <a:t>ve</a:t>
            </a:r>
            <a:r>
              <a:rPr lang="en-GB" sz="1200" b="1" i="0" u="none" strike="noStrike" cap="none" dirty="0">
                <a:solidFill>
                  <a:schemeClr val="dk1"/>
                </a:solidFill>
                <a:latin typeface="Calibri"/>
                <a:ea typeface="Calibri"/>
                <a:cs typeface="Calibri"/>
                <a:sym typeface="Calibri"/>
              </a:rPr>
              <a:t> </a:t>
            </a:r>
            <a:r>
              <a:rPr lang="en-GB" sz="1200" b="1" i="0" u="none" strike="noStrike" cap="none" dirty="0" err="1">
                <a:solidFill>
                  <a:schemeClr val="dk1"/>
                </a:solidFill>
                <a:latin typeface="Calibri"/>
                <a:ea typeface="Calibri"/>
                <a:cs typeface="Calibri"/>
                <a:sym typeface="Calibri"/>
              </a:rPr>
              <a:t>sorumluluklar</a:t>
            </a:r>
            <a:r>
              <a:rPr lang="en-GB" sz="1200" b="1" i="0" u="none" strike="noStrike" cap="none" dirty="0">
                <a:solidFill>
                  <a:schemeClr val="dk1"/>
                </a:solidFill>
                <a:latin typeface="Calibri"/>
                <a:ea typeface="Calibri"/>
                <a:cs typeface="Calibri"/>
                <a:sym typeface="Calibri"/>
              </a:rPr>
              <a:t>: </a:t>
            </a:r>
            <a:r>
              <a:rPr lang="en-GB" sz="1200" b="0" i="0" u="none" strike="noStrike" cap="none" dirty="0" err="1">
                <a:solidFill>
                  <a:schemeClr val="dk1"/>
                </a:solidFill>
                <a:latin typeface="Calibri"/>
                <a:ea typeface="Calibri"/>
                <a:cs typeface="Calibri"/>
                <a:sym typeface="Calibri"/>
              </a:rPr>
              <a:t>Haklarımızı</a:t>
            </a:r>
            <a:r>
              <a:rPr lang="en-GB" sz="1200" b="0" i="0" u="none" strike="noStrike" cap="none" dirty="0">
                <a:solidFill>
                  <a:schemeClr val="dk1"/>
                </a:solidFill>
                <a:latin typeface="Calibri"/>
                <a:ea typeface="Calibri"/>
                <a:cs typeface="Calibri"/>
                <a:sym typeface="Calibri"/>
              </a:rPr>
              <a:t> </a:t>
            </a:r>
            <a:r>
              <a:rPr lang="en-GB" sz="1200" b="0" i="0" u="none" strike="noStrike" cap="none" dirty="0" err="1">
                <a:solidFill>
                  <a:schemeClr val="dk1"/>
                </a:solidFill>
                <a:latin typeface="Calibri"/>
                <a:ea typeface="Calibri"/>
                <a:cs typeface="Calibri"/>
                <a:sym typeface="Calibri"/>
              </a:rPr>
              <a:t>bilmek</a:t>
            </a:r>
            <a:r>
              <a:rPr lang="en-GB" sz="1200" b="0" i="0" u="none" strike="noStrike" cap="none" dirty="0">
                <a:solidFill>
                  <a:schemeClr val="dk1"/>
                </a:solidFill>
                <a:latin typeface="Calibri"/>
                <a:ea typeface="Calibri"/>
                <a:cs typeface="Calibri"/>
                <a:sym typeface="Calibri"/>
              </a:rPr>
              <a:t>, </a:t>
            </a:r>
            <a:r>
              <a:rPr lang="en-GB" sz="1200" b="0" i="0" u="none" strike="noStrike" cap="none" dirty="0" err="1">
                <a:solidFill>
                  <a:schemeClr val="dk1"/>
                </a:solidFill>
                <a:latin typeface="Calibri"/>
                <a:ea typeface="Calibri"/>
                <a:cs typeface="Calibri"/>
                <a:sym typeface="Calibri"/>
              </a:rPr>
              <a:t>anlamak</a:t>
            </a:r>
            <a:r>
              <a:rPr lang="en-GB" sz="1200" b="0" i="0" u="none" strike="noStrike" cap="none" dirty="0">
                <a:solidFill>
                  <a:schemeClr val="dk1"/>
                </a:solidFill>
                <a:latin typeface="Calibri"/>
                <a:ea typeface="Calibri"/>
                <a:cs typeface="Calibri"/>
                <a:sym typeface="Calibri"/>
              </a:rPr>
              <a:t>, </a:t>
            </a:r>
            <a:r>
              <a:rPr lang="en-GB" sz="1200" b="0" i="0" u="none" strike="noStrike" cap="none" dirty="0" err="1">
                <a:solidFill>
                  <a:schemeClr val="dk1"/>
                </a:solidFill>
                <a:latin typeface="Calibri"/>
                <a:ea typeface="Calibri"/>
                <a:cs typeface="Calibri"/>
                <a:sym typeface="Calibri"/>
              </a:rPr>
              <a:t>savunmak</a:t>
            </a:r>
            <a:r>
              <a:rPr lang="en-GB" sz="1200" b="0" i="0" u="none" strike="noStrike" cap="none" dirty="0">
                <a:solidFill>
                  <a:schemeClr val="dk1"/>
                </a:solidFill>
                <a:latin typeface="Calibri"/>
                <a:ea typeface="Calibri"/>
                <a:cs typeface="Calibri"/>
                <a:sym typeface="Calibri"/>
              </a:rPr>
              <a:t> </a:t>
            </a:r>
            <a:r>
              <a:rPr lang="en-GB" sz="1200" b="0" i="0" u="none" strike="noStrike" cap="none" dirty="0" err="1">
                <a:solidFill>
                  <a:schemeClr val="dk1"/>
                </a:solidFill>
                <a:latin typeface="Calibri"/>
                <a:ea typeface="Calibri"/>
                <a:cs typeface="Calibri"/>
                <a:sym typeface="Calibri"/>
              </a:rPr>
              <a:t>ve</a:t>
            </a:r>
            <a:r>
              <a:rPr lang="en-GB" sz="1200" b="0" i="0" u="none" strike="noStrike" cap="none" dirty="0">
                <a:solidFill>
                  <a:schemeClr val="dk1"/>
                </a:solidFill>
                <a:latin typeface="Calibri"/>
                <a:ea typeface="Calibri"/>
                <a:cs typeface="Calibri"/>
                <a:sym typeface="Calibri"/>
              </a:rPr>
              <a:t> </a:t>
            </a:r>
            <a:r>
              <a:rPr lang="en-GB" sz="1200" b="0" i="0" u="none" strike="noStrike" cap="none" dirty="0" err="1">
                <a:solidFill>
                  <a:schemeClr val="dk1"/>
                </a:solidFill>
                <a:latin typeface="Calibri"/>
                <a:ea typeface="Calibri"/>
                <a:cs typeface="Calibri"/>
                <a:sym typeface="Calibri"/>
              </a:rPr>
              <a:t>sorumluluklarımızı</a:t>
            </a:r>
            <a:r>
              <a:rPr lang="en-GB" sz="1200" b="0" i="0" u="none" strike="noStrike" cap="none" dirty="0">
                <a:solidFill>
                  <a:schemeClr val="dk1"/>
                </a:solidFill>
                <a:latin typeface="Calibri"/>
                <a:ea typeface="Calibri"/>
                <a:cs typeface="Calibri"/>
                <a:sym typeface="Calibri"/>
              </a:rPr>
              <a:t> </a:t>
            </a:r>
            <a:r>
              <a:rPr lang="en-GB" sz="1200" b="0" i="0" u="none" strike="noStrike" cap="none" dirty="0" err="1">
                <a:solidFill>
                  <a:schemeClr val="dk1"/>
                </a:solidFill>
                <a:latin typeface="Calibri"/>
                <a:ea typeface="Calibri"/>
                <a:cs typeface="Calibri"/>
                <a:sym typeface="Calibri"/>
              </a:rPr>
              <a:t>tanımak</a:t>
            </a:r>
            <a:r>
              <a:rPr lang="en-GB" sz="1200" b="0" i="0" u="none" strike="noStrike" cap="none" dirty="0">
                <a:solidFill>
                  <a:schemeClr val="dk1"/>
                </a:solidFill>
                <a:latin typeface="Calibri"/>
                <a:ea typeface="Calibri"/>
                <a:cs typeface="Calibri"/>
                <a:sym typeface="Calibri"/>
              </a:rPr>
              <a:t>.</a:t>
            </a:r>
            <a:endParaRPr sz="1200" b="0" i="0" u="none" strike="noStrike" cap="none" dirty="0">
              <a:solidFill>
                <a:srgbClr val="000000"/>
              </a:solidFill>
              <a:latin typeface="Calibri"/>
              <a:ea typeface="Calibri"/>
              <a:cs typeface="Calibri"/>
              <a:sym typeface="Calibri"/>
            </a:endParaRPr>
          </a:p>
        </p:txBody>
      </p:sp>
      <p:sp>
        <p:nvSpPr>
          <p:cNvPr id="259" name="Google Shape;259;p8"/>
          <p:cNvSpPr txBox="1"/>
          <p:nvPr/>
        </p:nvSpPr>
        <p:spPr>
          <a:xfrm>
            <a:off x="6970872" y="4852882"/>
            <a:ext cx="34646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Calibri"/>
                <a:ea typeface="Calibri"/>
                <a:cs typeface="Calibri"/>
                <a:sym typeface="Calibri"/>
              </a:rPr>
              <a:t>Gizlilik ve güvenlik: </a:t>
            </a:r>
            <a:r>
              <a:rPr lang="en-GB" sz="1200" b="0" i="0" u="none" strike="noStrike" cap="none">
                <a:solidFill>
                  <a:schemeClr val="dk1"/>
                </a:solidFill>
                <a:latin typeface="Calibri"/>
                <a:ea typeface="Calibri"/>
                <a:cs typeface="Calibri"/>
                <a:sym typeface="Calibri"/>
              </a:rPr>
              <a:t>Bilgi ve kişisel verileri korumak, eylemlerimizin etkisinin farkında olmak.</a:t>
            </a:r>
            <a:endParaRPr sz="1200" b="0" i="0" u="none" strike="noStrike" cap="none">
              <a:solidFill>
                <a:schemeClr val="dk1"/>
              </a:solidFill>
              <a:latin typeface="Calibri"/>
              <a:ea typeface="Calibri"/>
              <a:cs typeface="Calibri"/>
              <a:sym typeface="Calibri"/>
            </a:endParaRPr>
          </a:p>
        </p:txBody>
      </p:sp>
      <p:sp>
        <p:nvSpPr>
          <p:cNvPr id="260" name="Google Shape;260;p8"/>
          <p:cNvSpPr txBox="1"/>
          <p:nvPr/>
        </p:nvSpPr>
        <p:spPr>
          <a:xfrm>
            <a:off x="7811781" y="5396176"/>
            <a:ext cx="392459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Calibri"/>
                <a:ea typeface="Calibri"/>
                <a:cs typeface="Calibri"/>
                <a:sym typeface="Calibri"/>
              </a:rPr>
              <a:t>Tüketici farkındalığı: </a:t>
            </a:r>
            <a:r>
              <a:rPr lang="en-GB" sz="1200" b="0" i="0" u="none" strike="noStrike" cap="none">
                <a:solidFill>
                  <a:schemeClr val="dk1"/>
                </a:solidFill>
                <a:latin typeface="Calibri"/>
                <a:ea typeface="Calibri"/>
                <a:cs typeface="Calibri"/>
                <a:sym typeface="Calibri"/>
              </a:rPr>
              <a:t>Kullanıcılar, tüketiciler, girişimciler olarak haklarımızı bilmek ve çevreye karşı sorumlu olmak.</a:t>
            </a:r>
            <a:endParaRPr sz="1200" b="0" i="0" u="none" strike="noStrike" cap="none">
              <a:solidFill>
                <a:schemeClr val="dk1"/>
              </a:solidFill>
              <a:latin typeface="Calibri"/>
              <a:ea typeface="Calibri"/>
              <a:cs typeface="Calibri"/>
              <a:sym typeface="Calibri"/>
            </a:endParaRPr>
          </a:p>
        </p:txBody>
      </p:sp>
      <p:grpSp>
        <p:nvGrpSpPr>
          <p:cNvPr id="261" name="Google Shape;261;p8"/>
          <p:cNvGrpSpPr/>
          <p:nvPr/>
        </p:nvGrpSpPr>
        <p:grpSpPr>
          <a:xfrm>
            <a:off x="2853323" y="5693283"/>
            <a:ext cx="6485353" cy="1221769"/>
            <a:chOff x="2453996" y="5660471"/>
            <a:chExt cx="6804303" cy="1319795"/>
          </a:xfrm>
        </p:grpSpPr>
        <p:pic>
          <p:nvPicPr>
            <p:cNvPr id="262" name="Google Shape;262;p8" descr="A picture containing logo&#10;&#10;Description automatically generated"/>
            <p:cNvPicPr preferRelativeResize="0"/>
            <p:nvPr/>
          </p:nvPicPr>
          <p:blipFill rotWithShape="1">
            <a:blip r:embed="rId3">
              <a:alphaModFix/>
            </a:blip>
            <a:srcRect/>
            <a:stretch/>
          </p:blipFill>
          <p:spPr>
            <a:xfrm>
              <a:off x="2453996" y="5978573"/>
              <a:ext cx="4181603" cy="699767"/>
            </a:xfrm>
            <a:prstGeom prst="rect">
              <a:avLst/>
            </a:prstGeom>
            <a:noFill/>
            <a:ln>
              <a:noFill/>
            </a:ln>
          </p:spPr>
        </p:pic>
        <p:pic>
          <p:nvPicPr>
            <p:cNvPr id="263" name="Google Shape;263;p8" descr="A red logo with a black background&#10;&#10;Description automatically generated"/>
            <p:cNvPicPr preferRelativeResize="0"/>
            <p:nvPr/>
          </p:nvPicPr>
          <p:blipFill rotWithShape="1">
            <a:blip r:embed="rId4">
              <a:alphaModFix/>
            </a:blip>
            <a:srcRect/>
            <a:stretch/>
          </p:blipFill>
          <p:spPr>
            <a:xfrm>
              <a:off x="7550330" y="5660471"/>
              <a:ext cx="1707969" cy="1319795"/>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500"/>
                                        <p:tgtEl>
                                          <p:spTgt spid="251"/>
                                        </p:tgtEl>
                                      </p:cBhvr>
                                    </p:animEffect>
                                  </p:childTnLst>
                                </p:cTn>
                              </p:par>
                              <p:par>
                                <p:cTn id="8" presetID="10" presetClass="entr" presetSubtype="0" fill="hold" nodeType="withEffect">
                                  <p:stCondLst>
                                    <p:cond delay="0"/>
                                  </p:stCondLst>
                                  <p:childTnLst>
                                    <p:set>
                                      <p:cBhvr>
                                        <p:cTn id="9" dur="1" fill="hold">
                                          <p:stCondLst>
                                            <p:cond delay="0"/>
                                          </p:stCondLst>
                                        </p:cTn>
                                        <p:tgtEl>
                                          <p:spTgt spid="252"/>
                                        </p:tgtEl>
                                        <p:attrNameLst>
                                          <p:attrName>style.visibility</p:attrName>
                                        </p:attrNameLst>
                                      </p:cBhvr>
                                      <p:to>
                                        <p:strVal val="visible"/>
                                      </p:to>
                                    </p:set>
                                    <p:animEffect transition="in" filter="fade">
                                      <p:cBhvr>
                                        <p:cTn id="10" dur="500"/>
                                        <p:tgtEl>
                                          <p:spTgt spid="252"/>
                                        </p:tgtEl>
                                      </p:cBhvr>
                                    </p:animEffect>
                                  </p:childTnLst>
                                </p:cTn>
                              </p:par>
                              <p:par>
                                <p:cTn id="11" presetID="10" presetClass="entr" presetSubtype="0" fill="hold" nodeType="withEffect">
                                  <p:stCondLst>
                                    <p:cond delay="0"/>
                                  </p:stCondLst>
                                  <p:childTnLst>
                                    <p:set>
                                      <p:cBhvr>
                                        <p:cTn id="12" dur="1" fill="hold">
                                          <p:stCondLst>
                                            <p:cond delay="0"/>
                                          </p:stCondLst>
                                        </p:cTn>
                                        <p:tgtEl>
                                          <p:spTgt spid="254"/>
                                        </p:tgtEl>
                                        <p:attrNameLst>
                                          <p:attrName>style.visibility</p:attrName>
                                        </p:attrNameLst>
                                      </p:cBhvr>
                                      <p:to>
                                        <p:strVal val="visible"/>
                                      </p:to>
                                    </p:set>
                                    <p:animEffect transition="in" filter="fade">
                                      <p:cBhvr>
                                        <p:cTn id="13" dur="500"/>
                                        <p:tgtEl>
                                          <p:spTgt spid="25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53"/>
                                        </p:tgtEl>
                                        <p:attrNameLst>
                                          <p:attrName>style.visibility</p:attrName>
                                        </p:attrNameLst>
                                      </p:cBhvr>
                                      <p:to>
                                        <p:strVal val="visible"/>
                                      </p:to>
                                    </p:set>
                                    <p:animEffect transition="in" filter="fade">
                                      <p:cBhvr>
                                        <p:cTn id="18" dur="500"/>
                                        <p:tgtEl>
                                          <p:spTgt spid="253"/>
                                        </p:tgtEl>
                                      </p:cBhvr>
                                    </p:animEffect>
                                  </p:childTnLst>
                                </p:cTn>
                              </p:par>
                              <p:par>
                                <p:cTn id="19" presetID="10" presetClass="entr" presetSubtype="0" fill="hold" nodeType="withEffect">
                                  <p:stCondLst>
                                    <p:cond delay="0"/>
                                  </p:stCondLst>
                                  <p:childTnLst>
                                    <p:set>
                                      <p:cBhvr>
                                        <p:cTn id="20" dur="1" fill="hold">
                                          <p:stCondLst>
                                            <p:cond delay="0"/>
                                          </p:stCondLst>
                                        </p:cTn>
                                        <p:tgtEl>
                                          <p:spTgt spid="255"/>
                                        </p:tgtEl>
                                        <p:attrNameLst>
                                          <p:attrName>style.visibility</p:attrName>
                                        </p:attrNameLst>
                                      </p:cBhvr>
                                      <p:to>
                                        <p:strVal val="visible"/>
                                      </p:to>
                                    </p:set>
                                    <p:animEffect transition="in" filter="fade">
                                      <p:cBhvr>
                                        <p:cTn id="21" dur="500"/>
                                        <p:tgtEl>
                                          <p:spTgt spid="255"/>
                                        </p:tgtEl>
                                      </p:cBhvr>
                                    </p:animEffect>
                                  </p:childTnLst>
                                </p:cTn>
                              </p:par>
                              <p:par>
                                <p:cTn id="22" presetID="10" presetClass="entr" presetSubtype="0" fill="hold" nodeType="withEffect">
                                  <p:stCondLst>
                                    <p:cond delay="0"/>
                                  </p:stCondLst>
                                  <p:childTnLst>
                                    <p:set>
                                      <p:cBhvr>
                                        <p:cTn id="23" dur="1" fill="hold">
                                          <p:stCondLst>
                                            <p:cond delay="0"/>
                                          </p:stCondLst>
                                        </p:cTn>
                                        <p:tgtEl>
                                          <p:spTgt spid="257"/>
                                        </p:tgtEl>
                                        <p:attrNameLst>
                                          <p:attrName>style.visibility</p:attrName>
                                        </p:attrNameLst>
                                      </p:cBhvr>
                                      <p:to>
                                        <p:strVal val="visible"/>
                                      </p:to>
                                    </p:set>
                                    <p:animEffect transition="in" filter="fade">
                                      <p:cBhvr>
                                        <p:cTn id="24" dur="500"/>
                                        <p:tgtEl>
                                          <p:spTgt spid="25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56"/>
                                        </p:tgtEl>
                                        <p:attrNameLst>
                                          <p:attrName>style.visibility</p:attrName>
                                        </p:attrNameLst>
                                      </p:cBhvr>
                                      <p:to>
                                        <p:strVal val="visible"/>
                                      </p:to>
                                    </p:set>
                                    <p:animEffect transition="in" filter="fade">
                                      <p:cBhvr>
                                        <p:cTn id="29" dur="500"/>
                                        <p:tgtEl>
                                          <p:spTgt spid="256"/>
                                        </p:tgtEl>
                                      </p:cBhvr>
                                    </p:animEffect>
                                  </p:childTnLst>
                                </p:cTn>
                              </p:par>
                              <p:par>
                                <p:cTn id="30" presetID="10" presetClass="entr" presetSubtype="0" fill="hold" nodeType="withEffect">
                                  <p:stCondLst>
                                    <p:cond delay="0"/>
                                  </p:stCondLst>
                                  <p:childTnLst>
                                    <p:set>
                                      <p:cBhvr>
                                        <p:cTn id="31" dur="1" fill="hold">
                                          <p:stCondLst>
                                            <p:cond delay="0"/>
                                          </p:stCondLst>
                                        </p:cTn>
                                        <p:tgtEl>
                                          <p:spTgt spid="258"/>
                                        </p:tgtEl>
                                        <p:attrNameLst>
                                          <p:attrName>style.visibility</p:attrName>
                                        </p:attrNameLst>
                                      </p:cBhvr>
                                      <p:to>
                                        <p:strVal val="visible"/>
                                      </p:to>
                                    </p:set>
                                    <p:animEffect transition="in" filter="fade">
                                      <p:cBhvr>
                                        <p:cTn id="32" dur="500"/>
                                        <p:tgtEl>
                                          <p:spTgt spid="258"/>
                                        </p:tgtEl>
                                      </p:cBhvr>
                                    </p:animEffect>
                                  </p:childTnLst>
                                </p:cTn>
                              </p:par>
                              <p:par>
                                <p:cTn id="33" presetID="10" presetClass="entr" presetSubtype="0" fill="hold" nodeType="withEffect">
                                  <p:stCondLst>
                                    <p:cond delay="0"/>
                                  </p:stCondLst>
                                  <p:childTnLst>
                                    <p:set>
                                      <p:cBhvr>
                                        <p:cTn id="34" dur="1" fill="hold">
                                          <p:stCondLst>
                                            <p:cond delay="0"/>
                                          </p:stCondLst>
                                        </p:cTn>
                                        <p:tgtEl>
                                          <p:spTgt spid="259"/>
                                        </p:tgtEl>
                                        <p:attrNameLst>
                                          <p:attrName>style.visibility</p:attrName>
                                        </p:attrNameLst>
                                      </p:cBhvr>
                                      <p:to>
                                        <p:strVal val="visible"/>
                                      </p:to>
                                    </p:set>
                                    <p:animEffect transition="in" filter="fade">
                                      <p:cBhvr>
                                        <p:cTn id="35" dur="500"/>
                                        <p:tgtEl>
                                          <p:spTgt spid="259"/>
                                        </p:tgtEl>
                                      </p:cBhvr>
                                    </p:animEffect>
                                  </p:childTnLst>
                                </p:cTn>
                              </p:par>
                              <p:par>
                                <p:cTn id="36" presetID="10" presetClass="entr" presetSubtype="0" fill="hold" nodeType="withEffect">
                                  <p:stCondLst>
                                    <p:cond delay="0"/>
                                  </p:stCondLst>
                                  <p:childTnLst>
                                    <p:set>
                                      <p:cBhvr>
                                        <p:cTn id="37" dur="1" fill="hold">
                                          <p:stCondLst>
                                            <p:cond delay="0"/>
                                          </p:stCondLst>
                                        </p:cTn>
                                        <p:tgtEl>
                                          <p:spTgt spid="260"/>
                                        </p:tgtEl>
                                        <p:attrNameLst>
                                          <p:attrName>style.visibility</p:attrName>
                                        </p:attrNameLst>
                                      </p:cBhvr>
                                      <p:to>
                                        <p:strVal val="visible"/>
                                      </p:to>
                                    </p:set>
                                    <p:animEffect transition="in" filter="fade">
                                      <p:cBhvr>
                                        <p:cTn id="38" dur="500"/>
                                        <p:tgtEl>
                                          <p:spTgt spid="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267"/>
        <p:cNvGrpSpPr/>
        <p:nvPr/>
      </p:nvGrpSpPr>
      <p:grpSpPr>
        <a:xfrm>
          <a:off x="0" y="0"/>
          <a:ext cx="0" cy="0"/>
          <a:chOff x="0" y="0"/>
          <a:chExt cx="0" cy="0"/>
        </a:xfrm>
      </p:grpSpPr>
      <p:sp>
        <p:nvSpPr>
          <p:cNvPr id="268" name="Google Shape;268;p9"/>
          <p:cNvSpPr/>
          <p:nvPr/>
        </p:nvSpPr>
        <p:spPr>
          <a:xfrm>
            <a:off x="0" y="-7832"/>
            <a:ext cx="12192000" cy="757989"/>
          </a:xfrm>
          <a:prstGeom prst="rect">
            <a:avLst/>
          </a:prstGeom>
          <a:solidFill>
            <a:srgbClr val="93519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Calibri"/>
                <a:ea typeface="Calibri"/>
                <a:cs typeface="Calibri"/>
                <a:sym typeface="Calibri"/>
              </a:rPr>
              <a:t>   Üstesinden gelmem gereken en büyük güçlükler nelerdir?</a:t>
            </a:r>
            <a:endParaRPr sz="3000" b="1" i="0" u="none" strike="noStrike" cap="none">
              <a:solidFill>
                <a:schemeClr val="lt1"/>
              </a:solidFill>
              <a:latin typeface="Calibri"/>
              <a:ea typeface="Calibri"/>
              <a:cs typeface="Calibri"/>
              <a:sym typeface="Calibri"/>
            </a:endParaRPr>
          </a:p>
        </p:txBody>
      </p:sp>
      <p:pic>
        <p:nvPicPr>
          <p:cNvPr id="269" name="Google Shape;269;p9"/>
          <p:cNvPicPr preferRelativeResize="0"/>
          <p:nvPr/>
        </p:nvPicPr>
        <p:blipFill rotWithShape="1">
          <a:blip r:embed="rId3">
            <a:alphaModFix/>
          </a:blip>
          <a:srcRect l="4534" r="5392"/>
          <a:stretch/>
        </p:blipFill>
        <p:spPr>
          <a:xfrm>
            <a:off x="3839603" y="1057202"/>
            <a:ext cx="4551930" cy="3461364"/>
          </a:xfrm>
          <a:prstGeom prst="rect">
            <a:avLst/>
          </a:prstGeom>
          <a:noFill/>
          <a:ln>
            <a:noFill/>
          </a:ln>
          <a:effectLst>
            <a:outerShdw blurRad="50800" dist="38100" dir="5400000" algn="t" rotWithShape="0">
              <a:srgbClr val="000000">
                <a:alpha val="40000"/>
              </a:srgbClr>
            </a:outerShdw>
          </a:effectLst>
        </p:spPr>
      </p:pic>
      <p:sp>
        <p:nvSpPr>
          <p:cNvPr id="270" name="Google Shape;270;p9"/>
          <p:cNvSpPr txBox="1"/>
          <p:nvPr/>
        </p:nvSpPr>
        <p:spPr>
          <a:xfrm>
            <a:off x="8965073" y="1118142"/>
            <a:ext cx="25101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dirty="0" err="1">
                <a:solidFill>
                  <a:schemeClr val="dk1"/>
                </a:solidFill>
                <a:latin typeface="Calibri"/>
                <a:ea typeface="Calibri"/>
                <a:cs typeface="Calibri"/>
                <a:sym typeface="Calibri"/>
              </a:rPr>
              <a:t>Cinsel</a:t>
            </a:r>
            <a:r>
              <a:rPr lang="en-GB" sz="2000" b="0" i="0" u="none" strike="noStrike" cap="none" dirty="0">
                <a:solidFill>
                  <a:schemeClr val="dk1"/>
                </a:solidFill>
                <a:latin typeface="Calibri"/>
                <a:ea typeface="Calibri"/>
                <a:cs typeface="Calibri"/>
                <a:sym typeface="Calibri"/>
              </a:rPr>
              <a:t> </a:t>
            </a:r>
            <a:r>
              <a:rPr lang="en-GB" sz="2000" b="0" i="0" u="none" strike="noStrike" cap="none" dirty="0" err="1">
                <a:solidFill>
                  <a:schemeClr val="dk1"/>
                </a:solidFill>
                <a:latin typeface="Calibri"/>
                <a:ea typeface="Calibri"/>
                <a:cs typeface="Calibri"/>
                <a:sym typeface="Calibri"/>
              </a:rPr>
              <a:t>istismar</a:t>
            </a:r>
            <a:r>
              <a:rPr lang="en-GB" sz="2000" b="0" i="0" u="none" strike="noStrike" cap="none" dirty="0">
                <a:solidFill>
                  <a:schemeClr val="dk1"/>
                </a:solidFill>
                <a:latin typeface="Calibri"/>
                <a:ea typeface="Calibri"/>
                <a:cs typeface="Calibri"/>
                <a:sym typeface="Calibri"/>
              </a:rPr>
              <a:t> </a:t>
            </a:r>
            <a:r>
              <a:rPr lang="en-GB" sz="2000" b="0" i="0" u="none" strike="noStrike" cap="none" dirty="0" err="1">
                <a:solidFill>
                  <a:schemeClr val="dk1"/>
                </a:solidFill>
                <a:latin typeface="Calibri"/>
                <a:ea typeface="Calibri"/>
                <a:cs typeface="Calibri"/>
                <a:sym typeface="Calibri"/>
              </a:rPr>
              <a:t>amaçlı</a:t>
            </a:r>
            <a:r>
              <a:rPr lang="en-GB" sz="2000" b="0" i="0" u="none" strike="noStrike" cap="none" dirty="0">
                <a:solidFill>
                  <a:schemeClr val="dk1"/>
                </a:solidFill>
                <a:latin typeface="Calibri"/>
                <a:ea typeface="Calibri"/>
                <a:cs typeface="Calibri"/>
                <a:sym typeface="Calibri"/>
              </a:rPr>
              <a:t> </a:t>
            </a:r>
            <a:r>
              <a:rPr lang="en-GB" sz="2000" b="0" i="0" u="none" strike="noStrike" cap="none" dirty="0" err="1">
                <a:solidFill>
                  <a:schemeClr val="dk1"/>
                </a:solidFill>
                <a:latin typeface="Calibri"/>
                <a:ea typeface="Calibri"/>
                <a:cs typeface="Calibri"/>
                <a:sym typeface="Calibri"/>
              </a:rPr>
              <a:t>kandırma</a:t>
            </a:r>
            <a:endParaRPr sz="2000" b="0" i="0" u="none" strike="noStrike" cap="none" dirty="0">
              <a:solidFill>
                <a:schemeClr val="dk1"/>
              </a:solidFill>
              <a:latin typeface="Calibri"/>
              <a:ea typeface="Calibri"/>
              <a:cs typeface="Calibri"/>
              <a:sym typeface="Calibri"/>
            </a:endParaRPr>
          </a:p>
        </p:txBody>
      </p:sp>
      <p:sp>
        <p:nvSpPr>
          <p:cNvPr id="271" name="Google Shape;271;p9"/>
          <p:cNvSpPr txBox="1"/>
          <p:nvPr/>
        </p:nvSpPr>
        <p:spPr>
          <a:xfrm>
            <a:off x="997105" y="1053295"/>
            <a:ext cx="1988327"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000" b="0" i="0" u="none" strike="noStrike" cap="none">
                <a:solidFill>
                  <a:schemeClr val="dk1"/>
                </a:solidFill>
                <a:latin typeface="Calibri"/>
                <a:ea typeface="Calibri"/>
                <a:cs typeface="Calibri"/>
                <a:sym typeface="Calibri"/>
              </a:rPr>
              <a:t>Gizlilik ihlâli</a:t>
            </a:r>
            <a:endParaRPr sz="2000" b="0" i="0" u="none" strike="noStrike" cap="none">
              <a:solidFill>
                <a:schemeClr val="dk1"/>
              </a:solidFill>
              <a:latin typeface="Calibri"/>
              <a:ea typeface="Calibri"/>
              <a:cs typeface="Calibri"/>
              <a:sym typeface="Calibri"/>
            </a:endParaRPr>
          </a:p>
        </p:txBody>
      </p:sp>
      <p:sp>
        <p:nvSpPr>
          <p:cNvPr id="272" name="Google Shape;272;p9"/>
          <p:cNvSpPr txBox="1"/>
          <p:nvPr/>
        </p:nvSpPr>
        <p:spPr>
          <a:xfrm>
            <a:off x="8965065" y="2028895"/>
            <a:ext cx="29385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Uygunsuz içerik</a:t>
            </a:r>
            <a:endParaRPr sz="2000" b="0" i="0" u="none" strike="noStrike" cap="none">
              <a:solidFill>
                <a:schemeClr val="dk1"/>
              </a:solidFill>
              <a:latin typeface="Calibri"/>
              <a:ea typeface="Calibri"/>
              <a:cs typeface="Calibri"/>
              <a:sym typeface="Calibri"/>
            </a:endParaRPr>
          </a:p>
        </p:txBody>
      </p:sp>
      <p:sp>
        <p:nvSpPr>
          <p:cNvPr id="273" name="Google Shape;273;p9"/>
          <p:cNvSpPr txBox="1"/>
          <p:nvPr/>
        </p:nvSpPr>
        <p:spPr>
          <a:xfrm>
            <a:off x="1042329" y="1714976"/>
            <a:ext cx="2510075"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Sahte haber</a:t>
            </a:r>
            <a:endParaRPr sz="2000" b="0" i="0" u="none" strike="noStrike" cap="none">
              <a:solidFill>
                <a:schemeClr val="dk1"/>
              </a:solidFill>
              <a:latin typeface="Calibri"/>
              <a:ea typeface="Calibri"/>
              <a:cs typeface="Calibri"/>
              <a:sym typeface="Calibri"/>
            </a:endParaRPr>
          </a:p>
        </p:txBody>
      </p:sp>
      <p:sp>
        <p:nvSpPr>
          <p:cNvPr id="274" name="Google Shape;274;p9"/>
          <p:cNvSpPr txBox="1"/>
          <p:nvPr/>
        </p:nvSpPr>
        <p:spPr>
          <a:xfrm>
            <a:off x="1042329" y="2376698"/>
            <a:ext cx="2510075"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Siber suçlar</a:t>
            </a:r>
            <a:endParaRPr sz="2000" b="0" i="0" u="none" strike="noStrike" cap="none">
              <a:solidFill>
                <a:schemeClr val="dk1"/>
              </a:solidFill>
              <a:latin typeface="Calibri"/>
              <a:ea typeface="Calibri"/>
              <a:cs typeface="Calibri"/>
              <a:sym typeface="Calibri"/>
            </a:endParaRPr>
          </a:p>
        </p:txBody>
      </p:sp>
      <p:sp>
        <p:nvSpPr>
          <p:cNvPr id="275" name="Google Shape;275;p9"/>
          <p:cNvSpPr txBox="1"/>
          <p:nvPr/>
        </p:nvSpPr>
        <p:spPr>
          <a:xfrm>
            <a:off x="8965086" y="2658733"/>
            <a:ext cx="18885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Siber zorbalık</a:t>
            </a:r>
            <a:endParaRPr sz="2000" b="0" i="0" u="none" strike="noStrike" cap="none">
              <a:solidFill>
                <a:schemeClr val="dk1"/>
              </a:solidFill>
              <a:latin typeface="Calibri"/>
              <a:ea typeface="Calibri"/>
              <a:cs typeface="Calibri"/>
              <a:sym typeface="Calibri"/>
            </a:endParaRPr>
          </a:p>
        </p:txBody>
      </p:sp>
      <p:sp>
        <p:nvSpPr>
          <p:cNvPr id="276" name="Google Shape;276;p9"/>
          <p:cNvSpPr txBox="1"/>
          <p:nvPr/>
        </p:nvSpPr>
        <p:spPr>
          <a:xfrm>
            <a:off x="1073404" y="3008526"/>
            <a:ext cx="2510075"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dirty="0" err="1">
                <a:solidFill>
                  <a:schemeClr val="dk1"/>
                </a:solidFill>
                <a:latin typeface="Calibri"/>
                <a:ea typeface="Calibri"/>
                <a:cs typeface="Calibri"/>
                <a:sym typeface="Calibri"/>
              </a:rPr>
              <a:t>Irkçılık</a:t>
            </a:r>
            <a:endParaRPr sz="2000" b="0" i="0" u="none" strike="noStrike" cap="none" dirty="0">
              <a:solidFill>
                <a:schemeClr val="dk1"/>
              </a:solidFill>
              <a:latin typeface="Calibri"/>
              <a:ea typeface="Calibri"/>
              <a:cs typeface="Calibri"/>
              <a:sym typeface="Calibri"/>
            </a:endParaRPr>
          </a:p>
        </p:txBody>
      </p:sp>
      <p:sp>
        <p:nvSpPr>
          <p:cNvPr id="277" name="Google Shape;277;p9"/>
          <p:cNvSpPr txBox="1"/>
          <p:nvPr/>
        </p:nvSpPr>
        <p:spPr>
          <a:xfrm>
            <a:off x="8965087" y="3228948"/>
            <a:ext cx="17538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Dolandırıcılık</a:t>
            </a:r>
            <a:endParaRPr sz="2000" b="0" i="0" u="none" strike="noStrike" cap="none">
              <a:solidFill>
                <a:schemeClr val="dk1"/>
              </a:solidFill>
              <a:latin typeface="Calibri"/>
              <a:ea typeface="Calibri"/>
              <a:cs typeface="Calibri"/>
              <a:sym typeface="Calibri"/>
            </a:endParaRPr>
          </a:p>
        </p:txBody>
      </p:sp>
      <p:sp>
        <p:nvSpPr>
          <p:cNvPr id="278" name="Google Shape;278;p9"/>
          <p:cNvSpPr txBox="1"/>
          <p:nvPr/>
        </p:nvSpPr>
        <p:spPr>
          <a:xfrm>
            <a:off x="8965084" y="3861008"/>
            <a:ext cx="2510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Aşırı kullanım</a:t>
            </a:r>
            <a:endParaRPr sz="2000" b="0" i="0" u="none" strike="noStrike" cap="none">
              <a:solidFill>
                <a:schemeClr val="dk1"/>
              </a:solidFill>
              <a:latin typeface="Calibri"/>
              <a:ea typeface="Calibri"/>
              <a:cs typeface="Calibri"/>
              <a:sym typeface="Calibri"/>
            </a:endParaRPr>
          </a:p>
        </p:txBody>
      </p:sp>
      <p:sp>
        <p:nvSpPr>
          <p:cNvPr id="279" name="Google Shape;279;p9"/>
          <p:cNvSpPr txBox="1"/>
          <p:nvPr/>
        </p:nvSpPr>
        <p:spPr>
          <a:xfrm>
            <a:off x="1073404" y="3590765"/>
            <a:ext cx="2510075"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Dışlanma</a:t>
            </a:r>
            <a:endParaRPr sz="2000" b="0" i="0" u="none" strike="noStrike" cap="none">
              <a:solidFill>
                <a:schemeClr val="dk1"/>
              </a:solidFill>
              <a:latin typeface="Calibri"/>
              <a:ea typeface="Calibri"/>
              <a:cs typeface="Calibri"/>
              <a:sym typeface="Calibri"/>
            </a:endParaRPr>
          </a:p>
        </p:txBody>
      </p:sp>
      <p:grpSp>
        <p:nvGrpSpPr>
          <p:cNvPr id="280" name="Google Shape;280;p9"/>
          <p:cNvGrpSpPr/>
          <p:nvPr/>
        </p:nvGrpSpPr>
        <p:grpSpPr>
          <a:xfrm>
            <a:off x="1991269" y="4668374"/>
            <a:ext cx="7895115" cy="1184391"/>
            <a:chOff x="879174" y="5241945"/>
            <a:chExt cx="6444932" cy="1312035"/>
          </a:xfrm>
        </p:grpSpPr>
        <p:sp>
          <p:nvSpPr>
            <p:cNvPr id="281" name="Google Shape;281;p9"/>
            <p:cNvSpPr txBox="1"/>
            <p:nvPr/>
          </p:nvSpPr>
          <p:spPr>
            <a:xfrm>
              <a:off x="958948" y="5258429"/>
              <a:ext cx="340200" cy="1295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0"/>
                <a:buFont typeface="Arial"/>
                <a:buNone/>
              </a:pPr>
              <a:r>
                <a:rPr lang="en-GB" sz="7000" b="1" i="0" u="none" strike="noStrike" cap="none">
                  <a:solidFill>
                    <a:srgbClr val="93519B"/>
                  </a:solidFill>
                  <a:latin typeface="Calibri"/>
                  <a:ea typeface="Calibri"/>
                  <a:cs typeface="Calibri"/>
                  <a:sym typeface="Calibri"/>
                </a:rPr>
                <a:t>!</a:t>
              </a:r>
              <a:endParaRPr sz="7000" b="1" i="0" u="none" strike="noStrike" cap="none">
                <a:solidFill>
                  <a:srgbClr val="93519B"/>
                </a:solidFill>
                <a:latin typeface="Calibri"/>
                <a:ea typeface="Calibri"/>
                <a:cs typeface="Calibri"/>
                <a:sym typeface="Calibri"/>
              </a:endParaRPr>
            </a:p>
          </p:txBody>
        </p:sp>
        <p:sp>
          <p:nvSpPr>
            <p:cNvPr id="282" name="Google Shape;282;p9"/>
            <p:cNvSpPr/>
            <p:nvPr/>
          </p:nvSpPr>
          <p:spPr>
            <a:xfrm>
              <a:off x="879174" y="5241945"/>
              <a:ext cx="6444932" cy="1074534"/>
            </a:xfrm>
            <a:prstGeom prst="roundRect">
              <a:avLst>
                <a:gd name="adj" fmla="val 16667"/>
              </a:avLst>
            </a:prstGeom>
            <a:noFill/>
            <a:ln w="25400" cap="flat" cmpd="sng">
              <a:solidFill>
                <a:srgbClr val="935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283" name="Google Shape;283;p9"/>
            <p:cNvSpPr txBox="1"/>
            <p:nvPr/>
          </p:nvSpPr>
          <p:spPr>
            <a:xfrm>
              <a:off x="1154415" y="5324103"/>
              <a:ext cx="6169691" cy="10227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alibri"/>
                  <a:ea typeface="Calibri"/>
                  <a:cs typeface="Calibri"/>
                  <a:sym typeface="Calibri"/>
                </a:rPr>
                <a:t>Çocukların çevrim içi ortamda sorumlu ve saygılı davranmak için gerekenleri öğrenmelerine yardımcı olmak </a:t>
              </a:r>
              <a:r>
                <a:rPr lang="en-GB" sz="1800" b="1" i="0" u="none" strike="noStrike" cap="none">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amacıyla</a:t>
              </a:r>
              <a:r>
                <a:rPr lang="en-GB" sz="1800" b="1" i="0" u="none" strike="noStrike" cap="none">
                  <a:solidFill>
                    <a:schemeClr val="dk1"/>
                  </a:solidFill>
                  <a:latin typeface="Calibri"/>
                  <a:ea typeface="Calibri"/>
                  <a:cs typeface="Calibri"/>
                  <a:sym typeface="Calibri"/>
                </a:rPr>
                <a:t> </a:t>
              </a:r>
              <a:r>
                <a:rPr lang="en-GB" sz="1800" b="1" i="0" u="sng" strike="noStrike" cap="none">
                  <a:solidFill>
                    <a:schemeClr val="dk1"/>
                  </a:solidFill>
                  <a:latin typeface="Calibri"/>
                  <a:ea typeface="Calibri"/>
                  <a:cs typeface="Calibri"/>
                  <a:sym typeface="Calibri"/>
                </a:rPr>
                <a:t>uygulaması kolay ipuçlarımızı </a:t>
              </a:r>
              <a:r>
                <a:rPr lang="en-GB" sz="1800" b="1" i="0" u="none" strike="noStrike" cap="none">
                  <a:solidFill>
                    <a:schemeClr val="dk1"/>
                  </a:solidFill>
                  <a:latin typeface="Calibri"/>
                  <a:ea typeface="Calibri"/>
                  <a:cs typeface="Calibri"/>
                  <a:sym typeface="Calibri"/>
                </a:rPr>
                <a:t>ve </a:t>
              </a:r>
              <a:r>
                <a:rPr lang="en-GB" sz="1800" b="1" i="0" u="sng" strike="noStrike" cap="none">
                  <a:solidFill>
                    <a:schemeClr val="dk1"/>
                  </a:solidFill>
                  <a:latin typeface="Calibri"/>
                  <a:ea typeface="Calibri"/>
                  <a:cs typeface="Calibri"/>
                  <a:sym typeface="Calibri"/>
                </a:rPr>
                <a:t>örneklerimizi </a:t>
              </a:r>
              <a:r>
                <a:rPr lang="en-GB" sz="1800" b="1" i="0" u="none" strike="noStrike" cap="none">
                  <a:solidFill>
                    <a:schemeClr val="dk1"/>
                  </a:solidFill>
                  <a:latin typeface="Calibri"/>
                  <a:ea typeface="Calibri"/>
                  <a:cs typeface="Calibri"/>
                  <a:sym typeface="Calibri"/>
                </a:rPr>
                <a:t>kullanın!</a:t>
              </a:r>
              <a:endParaRPr sz="1800" b="1" i="0" u="none" strike="noStrike" cap="none">
                <a:solidFill>
                  <a:schemeClr val="dk1"/>
                </a:solidFill>
                <a:latin typeface="Calibri"/>
                <a:ea typeface="Calibri"/>
                <a:cs typeface="Calibri"/>
                <a:sym typeface="Calibri"/>
              </a:endParaRPr>
            </a:p>
          </p:txBody>
        </p:sp>
      </p:grpSp>
      <p:grpSp>
        <p:nvGrpSpPr>
          <p:cNvPr id="284" name="Google Shape;284;p9"/>
          <p:cNvGrpSpPr/>
          <p:nvPr/>
        </p:nvGrpSpPr>
        <p:grpSpPr>
          <a:xfrm>
            <a:off x="2853323" y="5693283"/>
            <a:ext cx="6485353" cy="1221769"/>
            <a:chOff x="2453996" y="5660471"/>
            <a:chExt cx="6804303" cy="1319795"/>
          </a:xfrm>
        </p:grpSpPr>
        <p:pic>
          <p:nvPicPr>
            <p:cNvPr id="285" name="Google Shape;285;p9" descr="A picture containing logo&#10;&#10;Description automatically generated"/>
            <p:cNvPicPr preferRelativeResize="0"/>
            <p:nvPr/>
          </p:nvPicPr>
          <p:blipFill rotWithShape="1">
            <a:blip r:embed="rId4">
              <a:alphaModFix/>
            </a:blip>
            <a:srcRect/>
            <a:stretch/>
          </p:blipFill>
          <p:spPr>
            <a:xfrm>
              <a:off x="2453996" y="5978573"/>
              <a:ext cx="4181603" cy="699767"/>
            </a:xfrm>
            <a:prstGeom prst="rect">
              <a:avLst/>
            </a:prstGeom>
            <a:noFill/>
            <a:ln>
              <a:noFill/>
            </a:ln>
          </p:spPr>
        </p:pic>
        <p:pic>
          <p:nvPicPr>
            <p:cNvPr id="286" name="Google Shape;286;p9" descr="A red logo with a black background&#10;&#10;Description automatically generated"/>
            <p:cNvPicPr preferRelativeResize="0"/>
            <p:nvPr/>
          </p:nvPicPr>
          <p:blipFill rotWithShape="1">
            <a:blip r:embed="rId5">
              <a:alphaModFix/>
            </a:blip>
            <a:srcRect/>
            <a:stretch/>
          </p:blipFill>
          <p:spPr>
            <a:xfrm>
              <a:off x="7550330" y="5660471"/>
              <a:ext cx="1707969" cy="1319795"/>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1"/>
                                        </p:tgtEl>
                                        <p:attrNameLst>
                                          <p:attrName>style.visibility</p:attrName>
                                        </p:attrNameLst>
                                      </p:cBhvr>
                                      <p:to>
                                        <p:strVal val="visible"/>
                                      </p:to>
                                    </p:set>
                                    <p:animEffect transition="in" filter="fade">
                                      <p:cBhvr>
                                        <p:cTn id="7" dur="500"/>
                                        <p:tgtEl>
                                          <p:spTgt spid="27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Effect transition="in" filter="fade">
                                      <p:cBhvr>
                                        <p:cTn id="11" dur="500"/>
                                        <p:tgtEl>
                                          <p:spTgt spid="27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74"/>
                                        </p:tgtEl>
                                        <p:attrNameLst>
                                          <p:attrName>style.visibility</p:attrName>
                                        </p:attrNameLst>
                                      </p:cBhvr>
                                      <p:to>
                                        <p:strVal val="visible"/>
                                      </p:to>
                                    </p:set>
                                    <p:animEffect transition="in" filter="fade">
                                      <p:cBhvr>
                                        <p:cTn id="15" dur="500"/>
                                        <p:tgtEl>
                                          <p:spTgt spid="27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76"/>
                                        </p:tgtEl>
                                        <p:attrNameLst>
                                          <p:attrName>style.visibility</p:attrName>
                                        </p:attrNameLst>
                                      </p:cBhvr>
                                      <p:to>
                                        <p:strVal val="visible"/>
                                      </p:to>
                                    </p:set>
                                    <p:animEffect transition="in" filter="fade">
                                      <p:cBhvr>
                                        <p:cTn id="19" dur="500"/>
                                        <p:tgtEl>
                                          <p:spTgt spid="27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79"/>
                                        </p:tgtEl>
                                        <p:attrNameLst>
                                          <p:attrName>style.visibility</p:attrName>
                                        </p:attrNameLst>
                                      </p:cBhvr>
                                      <p:to>
                                        <p:strVal val="visible"/>
                                      </p:to>
                                    </p:set>
                                    <p:animEffect transition="in" filter="fade">
                                      <p:cBhvr>
                                        <p:cTn id="23" dur="500"/>
                                        <p:tgtEl>
                                          <p:spTgt spid="27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70"/>
                                        </p:tgtEl>
                                        <p:attrNameLst>
                                          <p:attrName>style.visibility</p:attrName>
                                        </p:attrNameLst>
                                      </p:cBhvr>
                                      <p:to>
                                        <p:strVal val="visible"/>
                                      </p:to>
                                    </p:set>
                                    <p:animEffect transition="in" filter="fade">
                                      <p:cBhvr>
                                        <p:cTn id="27" dur="500"/>
                                        <p:tgtEl>
                                          <p:spTgt spid="27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72"/>
                                        </p:tgtEl>
                                        <p:attrNameLst>
                                          <p:attrName>style.visibility</p:attrName>
                                        </p:attrNameLst>
                                      </p:cBhvr>
                                      <p:to>
                                        <p:strVal val="visible"/>
                                      </p:to>
                                    </p:set>
                                    <p:animEffect transition="in" filter="fade">
                                      <p:cBhvr>
                                        <p:cTn id="31" dur="500"/>
                                        <p:tgtEl>
                                          <p:spTgt spid="272"/>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75"/>
                                        </p:tgtEl>
                                        <p:attrNameLst>
                                          <p:attrName>style.visibility</p:attrName>
                                        </p:attrNameLst>
                                      </p:cBhvr>
                                      <p:to>
                                        <p:strVal val="visible"/>
                                      </p:to>
                                    </p:set>
                                    <p:animEffect transition="in" filter="fade">
                                      <p:cBhvr>
                                        <p:cTn id="35" dur="500"/>
                                        <p:tgtEl>
                                          <p:spTgt spid="27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77"/>
                                        </p:tgtEl>
                                        <p:attrNameLst>
                                          <p:attrName>style.visibility</p:attrName>
                                        </p:attrNameLst>
                                      </p:cBhvr>
                                      <p:to>
                                        <p:strVal val="visible"/>
                                      </p:to>
                                    </p:set>
                                    <p:animEffect transition="in" filter="fade">
                                      <p:cBhvr>
                                        <p:cTn id="39" dur="500"/>
                                        <p:tgtEl>
                                          <p:spTgt spid="277"/>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78"/>
                                        </p:tgtEl>
                                        <p:attrNameLst>
                                          <p:attrName>style.visibility</p:attrName>
                                        </p:attrNameLst>
                                      </p:cBhvr>
                                      <p:to>
                                        <p:strVal val="visible"/>
                                      </p:to>
                                    </p:set>
                                    <p:animEffect transition="in" filter="fade">
                                      <p:cBhvr>
                                        <p:cTn id="43" dur="500"/>
                                        <p:tgtEl>
                                          <p:spTgt spid="278"/>
                                        </p:tgtEl>
                                      </p:cBhvr>
                                    </p:animEffect>
                                  </p:childTnLst>
                                </p:cTn>
                              </p:par>
                            </p:childTnLst>
                          </p:cTn>
                        </p:par>
                        <p:par>
                          <p:cTn id="44" fill="hold">
                            <p:stCondLst>
                              <p:cond delay="5000"/>
                            </p:stCondLst>
                            <p:childTnLst>
                              <p:par>
                                <p:cTn id="45" presetID="2" presetClass="entr" presetSubtype="4" fill="hold" nodeType="afterEffect">
                                  <p:stCondLst>
                                    <p:cond delay="0"/>
                                  </p:stCondLst>
                                  <p:childTnLst>
                                    <p:set>
                                      <p:cBhvr>
                                        <p:cTn id="46" dur="1" fill="hold">
                                          <p:stCondLst>
                                            <p:cond delay="0"/>
                                          </p:stCondLst>
                                        </p:cTn>
                                        <p:tgtEl>
                                          <p:spTgt spid="280"/>
                                        </p:tgtEl>
                                        <p:attrNameLst>
                                          <p:attrName>style.visibility</p:attrName>
                                        </p:attrNameLst>
                                      </p:cBhvr>
                                      <p:to>
                                        <p:strVal val="visible"/>
                                      </p:to>
                                    </p:set>
                                    <p:anim calcmode="lin" valueType="num">
                                      <p:cBhvr additive="base">
                                        <p:cTn id="47" dur="500"/>
                                        <p:tgtEl>
                                          <p:spTgt spid="2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TotalTime>
  <Words>3911</Words>
  <Application>Microsoft Office PowerPoint</Application>
  <PresentationFormat>Widescreen</PresentationFormat>
  <Paragraphs>318</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Open Sans</vt:lpstr>
      <vt:lpstr>Arial</vt:lpstr>
      <vt:lpstr>Noto Sans Symbols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ERENOĞLU CONSULTANCY, TRANSLATION AND FOREIGN TRADE LTD. CO.</dc:creator>
  <cp:lastModifiedBy>YENER Mehmet Ali</cp:lastModifiedBy>
  <cp:revision>15</cp:revision>
  <dcterms:created xsi:type="dcterms:W3CDTF">2018-11-24T16:47:23Z</dcterms:created>
  <dcterms:modified xsi:type="dcterms:W3CDTF">2025-09-17T15:04:40Z</dcterms:modified>
</cp:coreProperties>
</file>